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4"/>
  </p:notes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80" r:id="rId15"/>
    <p:sldId id="270" r:id="rId16"/>
    <p:sldId id="281" r:id="rId17"/>
    <p:sldId id="271" r:id="rId18"/>
    <p:sldId id="272" r:id="rId19"/>
    <p:sldId id="286" r:id="rId20"/>
    <p:sldId id="267" r:id="rId21"/>
    <p:sldId id="273" r:id="rId22"/>
    <p:sldId id="274" r:id="rId23"/>
    <p:sldId id="275" r:id="rId24"/>
    <p:sldId id="282" r:id="rId25"/>
    <p:sldId id="283" r:id="rId26"/>
    <p:sldId id="284" r:id="rId27"/>
    <p:sldId id="285" r:id="rId28"/>
    <p:sldId id="259" r:id="rId29"/>
    <p:sldId id="277" r:id="rId30"/>
    <p:sldId id="276" r:id="rId31"/>
    <p:sldId id="278" r:id="rId32"/>
    <p:sldId id="279" r:id="rId33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Glacial Indifference" panose="020B0604020202020204" charset="0"/>
      <p:regular r:id="rId39"/>
    </p:embeddedFont>
    <p:embeddedFont>
      <p:font typeface="Glacial Indifference Bold" panose="020B0604020202020204" charset="0"/>
      <p:regular r:id="rId40"/>
    </p:embeddedFont>
    <p:embeddedFont>
      <p:font typeface="Glacial Indifference Italics" panose="020B0604020202020204" charset="0"/>
      <p:regular r:id="rId41"/>
    </p:embeddedFont>
    <p:embeddedFont>
      <p:font typeface="Libre Baskerville" panose="020B0604020202020204" charset="0"/>
      <p:regular r:id="rId42"/>
    </p:embeddedFont>
    <p:embeddedFont>
      <p:font typeface="Libre Baskerville Italics" panose="020B0604020202020204" charset="0"/>
      <p:regular r:id="rId43"/>
    </p:embeddedFont>
    <p:embeddedFont>
      <p:font typeface="Proxima Nova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98E36C-2C7D-4AFA-9743-DBD9F5FC821B}" v="10" dt="2021-04-13T20:05:52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60"/>
  </p:normalViewPr>
  <p:slideViewPr>
    <p:cSldViewPr snapToGrid="0">
      <p:cViewPr varScale="1">
        <p:scale>
          <a:sx n="42" d="100"/>
          <a:sy n="42" d="100"/>
        </p:scale>
        <p:origin x="77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tte Lee" userId="d5e8eb24-7e2c-4d33-b864-098d6bc8f257" providerId="ADAL" clId="{2CCB1F33-4FBE-4CCD-A962-E9136B053941}"/>
    <pc:docChg chg="custSel delSld modSld">
      <pc:chgData name="Juliette Lee" userId="d5e8eb24-7e2c-4d33-b864-098d6bc8f257" providerId="ADAL" clId="{2CCB1F33-4FBE-4CCD-A962-E9136B053941}" dt="2020-05-11T19:33:26.388" v="279" actId="20577"/>
      <pc:docMkLst>
        <pc:docMk/>
      </pc:docMkLst>
      <pc:sldChg chg="modNotesTx">
        <pc:chgData name="Juliette Lee" userId="d5e8eb24-7e2c-4d33-b864-098d6bc8f257" providerId="ADAL" clId="{2CCB1F33-4FBE-4CCD-A962-E9136B053941}" dt="2020-05-11T19:25:38.374" v="23" actId="20577"/>
        <pc:sldMkLst>
          <pc:docMk/>
          <pc:sldMk cId="0" sldId="257"/>
        </pc:sldMkLst>
      </pc:sldChg>
      <pc:sldChg chg="modNotesTx">
        <pc:chgData name="Juliette Lee" userId="d5e8eb24-7e2c-4d33-b864-098d6bc8f257" providerId="ADAL" clId="{2CCB1F33-4FBE-4CCD-A962-E9136B053941}" dt="2020-05-11T19:25:43.204" v="26" actId="20577"/>
        <pc:sldMkLst>
          <pc:docMk/>
          <pc:sldMk cId="0" sldId="258"/>
        </pc:sldMkLst>
      </pc:sldChg>
      <pc:sldChg chg="modNotesTx">
        <pc:chgData name="Juliette Lee" userId="d5e8eb24-7e2c-4d33-b864-098d6bc8f257" providerId="ADAL" clId="{2CCB1F33-4FBE-4CCD-A962-E9136B053941}" dt="2020-05-11T19:25:47.849" v="29" actId="20577"/>
        <pc:sldMkLst>
          <pc:docMk/>
          <pc:sldMk cId="0" sldId="259"/>
        </pc:sldMkLst>
      </pc:sldChg>
      <pc:sldChg chg="modNotesTx">
        <pc:chgData name="Juliette Lee" userId="d5e8eb24-7e2c-4d33-b864-098d6bc8f257" providerId="ADAL" clId="{2CCB1F33-4FBE-4CCD-A962-E9136B053941}" dt="2020-05-11T19:25:52.022" v="32" actId="20577"/>
        <pc:sldMkLst>
          <pc:docMk/>
          <pc:sldMk cId="0" sldId="260"/>
        </pc:sldMkLst>
      </pc:sldChg>
      <pc:sldChg chg="modNotesTx">
        <pc:chgData name="Juliette Lee" userId="d5e8eb24-7e2c-4d33-b864-098d6bc8f257" providerId="ADAL" clId="{2CCB1F33-4FBE-4CCD-A962-E9136B053941}" dt="2020-05-11T19:25:56.168" v="35" actId="20577"/>
        <pc:sldMkLst>
          <pc:docMk/>
          <pc:sldMk cId="0" sldId="261"/>
        </pc:sldMkLst>
      </pc:sldChg>
      <pc:sldChg chg="modNotesTx">
        <pc:chgData name="Juliette Lee" userId="d5e8eb24-7e2c-4d33-b864-098d6bc8f257" providerId="ADAL" clId="{2CCB1F33-4FBE-4CCD-A962-E9136B053941}" dt="2020-05-11T19:26:05.811" v="38" actId="20577"/>
        <pc:sldMkLst>
          <pc:docMk/>
          <pc:sldMk cId="0" sldId="262"/>
        </pc:sldMkLst>
      </pc:sldChg>
      <pc:sldChg chg="modNotesTx">
        <pc:chgData name="Juliette Lee" userId="d5e8eb24-7e2c-4d33-b864-098d6bc8f257" providerId="ADAL" clId="{2CCB1F33-4FBE-4CCD-A962-E9136B053941}" dt="2020-05-11T19:26:10.199" v="41" actId="20577"/>
        <pc:sldMkLst>
          <pc:docMk/>
          <pc:sldMk cId="0" sldId="263"/>
        </pc:sldMkLst>
      </pc:sldChg>
      <pc:sldChg chg="modNotesTx">
        <pc:chgData name="Juliette Lee" userId="d5e8eb24-7e2c-4d33-b864-098d6bc8f257" providerId="ADAL" clId="{2CCB1F33-4FBE-4CCD-A962-E9136B053941}" dt="2020-05-11T19:26:16.563" v="44" actId="20577"/>
        <pc:sldMkLst>
          <pc:docMk/>
          <pc:sldMk cId="0" sldId="264"/>
        </pc:sldMkLst>
      </pc:sldChg>
      <pc:sldChg chg="modNotesTx">
        <pc:chgData name="Juliette Lee" userId="d5e8eb24-7e2c-4d33-b864-098d6bc8f257" providerId="ADAL" clId="{2CCB1F33-4FBE-4CCD-A962-E9136B053941}" dt="2020-05-11T19:26:21.493" v="47" actId="20577"/>
        <pc:sldMkLst>
          <pc:docMk/>
          <pc:sldMk cId="0" sldId="265"/>
        </pc:sldMkLst>
      </pc:sldChg>
      <pc:sldChg chg="del">
        <pc:chgData name="Juliette Lee" userId="d5e8eb24-7e2c-4d33-b864-098d6bc8f257" providerId="ADAL" clId="{2CCB1F33-4FBE-4CCD-A962-E9136B053941}" dt="2020-05-11T19:23:38.442" v="0" actId="2696"/>
        <pc:sldMkLst>
          <pc:docMk/>
          <pc:sldMk cId="0" sldId="266"/>
        </pc:sldMkLst>
      </pc:sldChg>
      <pc:sldChg chg="modSp modNotesTx">
        <pc:chgData name="Juliette Lee" userId="d5e8eb24-7e2c-4d33-b864-098d6bc8f257" providerId="ADAL" clId="{2CCB1F33-4FBE-4CCD-A962-E9136B053941}" dt="2020-05-11T19:26:32.359" v="50" actId="20577"/>
        <pc:sldMkLst>
          <pc:docMk/>
          <pc:sldMk cId="0" sldId="267"/>
        </pc:sldMkLst>
        <pc:spChg chg="mod">
          <ac:chgData name="Juliette Lee" userId="d5e8eb24-7e2c-4d33-b864-098d6bc8f257" providerId="ADAL" clId="{2CCB1F33-4FBE-4CCD-A962-E9136B053941}" dt="2020-05-11T19:24:26.613" v="4" actId="20577"/>
          <ac:spMkLst>
            <pc:docMk/>
            <pc:sldMk cId="0" sldId="267"/>
            <ac:spMk id="7" creationId="{00000000-0000-0000-0000-000000000000}"/>
          </ac:spMkLst>
        </pc:spChg>
        <pc:spChg chg="mod">
          <ac:chgData name="Juliette Lee" userId="d5e8eb24-7e2c-4d33-b864-098d6bc8f257" providerId="ADAL" clId="{2CCB1F33-4FBE-4CCD-A962-E9136B053941}" dt="2020-05-11T19:25:00.125" v="18" actId="1076"/>
          <ac:spMkLst>
            <pc:docMk/>
            <pc:sldMk cId="0" sldId="267"/>
            <ac:spMk id="9" creationId="{00000000-0000-0000-0000-000000000000}"/>
          </ac:spMkLst>
        </pc:spChg>
      </pc:sldChg>
      <pc:sldChg chg="modNotesTx">
        <pc:chgData name="Juliette Lee" userId="d5e8eb24-7e2c-4d33-b864-098d6bc8f257" providerId="ADAL" clId="{2CCB1F33-4FBE-4CCD-A962-E9136B053941}" dt="2020-05-11T19:26:36.367" v="53" actId="20577"/>
        <pc:sldMkLst>
          <pc:docMk/>
          <pc:sldMk cId="0" sldId="268"/>
        </pc:sldMkLst>
      </pc:sldChg>
      <pc:sldChg chg="modNotesTx">
        <pc:chgData name="Juliette Lee" userId="d5e8eb24-7e2c-4d33-b864-098d6bc8f257" providerId="ADAL" clId="{2CCB1F33-4FBE-4CCD-A962-E9136B053941}" dt="2020-05-11T19:26:40.915" v="56" actId="20577"/>
        <pc:sldMkLst>
          <pc:docMk/>
          <pc:sldMk cId="0" sldId="269"/>
        </pc:sldMkLst>
      </pc:sldChg>
      <pc:sldChg chg="modNotesTx">
        <pc:chgData name="Juliette Lee" userId="d5e8eb24-7e2c-4d33-b864-098d6bc8f257" providerId="ADAL" clId="{2CCB1F33-4FBE-4CCD-A962-E9136B053941}" dt="2020-05-11T19:27:26.242" v="59" actId="20577"/>
        <pc:sldMkLst>
          <pc:docMk/>
          <pc:sldMk cId="0" sldId="270"/>
        </pc:sldMkLst>
      </pc:sldChg>
      <pc:sldChg chg="modSp modNotesTx">
        <pc:chgData name="Juliette Lee" userId="d5e8eb24-7e2c-4d33-b864-098d6bc8f257" providerId="ADAL" clId="{2CCB1F33-4FBE-4CCD-A962-E9136B053941}" dt="2020-05-11T19:28:11.067" v="130" actId="20577"/>
        <pc:sldMkLst>
          <pc:docMk/>
          <pc:sldMk cId="0" sldId="271"/>
        </pc:sldMkLst>
        <pc:spChg chg="mod">
          <ac:chgData name="Juliette Lee" userId="d5e8eb24-7e2c-4d33-b864-098d6bc8f257" providerId="ADAL" clId="{2CCB1F33-4FBE-4CCD-A962-E9136B053941}" dt="2020-05-11T19:28:11.067" v="130" actId="20577"/>
          <ac:spMkLst>
            <pc:docMk/>
            <pc:sldMk cId="0" sldId="271"/>
            <ac:spMk id="10" creationId="{00000000-0000-0000-0000-000000000000}"/>
          </ac:spMkLst>
        </pc:spChg>
      </pc:sldChg>
      <pc:sldChg chg="addSp delSp modSp modNotesTx">
        <pc:chgData name="Juliette Lee" userId="d5e8eb24-7e2c-4d33-b864-098d6bc8f257" providerId="ADAL" clId="{2CCB1F33-4FBE-4CCD-A962-E9136B053941}" dt="2020-05-11T19:32:03.512" v="179" actId="20577"/>
        <pc:sldMkLst>
          <pc:docMk/>
          <pc:sldMk cId="0" sldId="272"/>
        </pc:sldMkLst>
        <pc:spChg chg="mod">
          <ac:chgData name="Juliette Lee" userId="d5e8eb24-7e2c-4d33-b864-098d6bc8f257" providerId="ADAL" clId="{2CCB1F33-4FBE-4CCD-A962-E9136B053941}" dt="2020-05-11T19:30:17.310" v="169" actId="20577"/>
          <ac:spMkLst>
            <pc:docMk/>
            <pc:sldMk cId="0" sldId="272"/>
            <ac:spMk id="4" creationId="{00000000-0000-0000-0000-000000000000}"/>
          </ac:spMkLst>
        </pc:spChg>
        <pc:picChg chg="del">
          <ac:chgData name="Juliette Lee" userId="d5e8eb24-7e2c-4d33-b864-098d6bc8f257" providerId="ADAL" clId="{2CCB1F33-4FBE-4CCD-A962-E9136B053941}" dt="2020-05-11T19:28:30.946" v="131" actId="478"/>
          <ac:picMkLst>
            <pc:docMk/>
            <pc:sldMk cId="0" sldId="272"/>
            <ac:picMk id="6" creationId="{00000000-0000-0000-0000-000000000000}"/>
          </ac:picMkLst>
        </pc:picChg>
        <pc:picChg chg="add mod">
          <ac:chgData name="Juliette Lee" userId="d5e8eb24-7e2c-4d33-b864-098d6bc8f257" providerId="ADAL" clId="{2CCB1F33-4FBE-4CCD-A962-E9136B053941}" dt="2020-05-11T19:29:37.785" v="136" actId="1076"/>
          <ac:picMkLst>
            <pc:docMk/>
            <pc:sldMk cId="0" sldId="272"/>
            <ac:picMk id="9" creationId="{31609F86-B500-4561-9CDC-BD30E6A5A193}"/>
          </ac:picMkLst>
        </pc:picChg>
      </pc:sldChg>
      <pc:sldChg chg="addSp delSp modSp modNotesTx">
        <pc:chgData name="Juliette Lee" userId="d5e8eb24-7e2c-4d33-b864-098d6bc8f257" providerId="ADAL" clId="{2CCB1F33-4FBE-4CCD-A962-E9136B053941}" dt="2020-05-11T19:32:07.675" v="182" actId="20577"/>
        <pc:sldMkLst>
          <pc:docMk/>
          <pc:sldMk cId="0" sldId="273"/>
        </pc:sldMkLst>
        <pc:spChg chg="mod">
          <ac:chgData name="Juliette Lee" userId="d5e8eb24-7e2c-4d33-b864-098d6bc8f257" providerId="ADAL" clId="{2CCB1F33-4FBE-4CCD-A962-E9136B053941}" dt="2020-05-11T19:31:05.986" v="176" actId="20577"/>
          <ac:spMkLst>
            <pc:docMk/>
            <pc:sldMk cId="0" sldId="273"/>
            <ac:spMk id="4" creationId="{00000000-0000-0000-0000-000000000000}"/>
          </ac:spMkLst>
        </pc:spChg>
        <pc:picChg chg="del">
          <ac:chgData name="Juliette Lee" userId="d5e8eb24-7e2c-4d33-b864-098d6bc8f257" providerId="ADAL" clId="{2CCB1F33-4FBE-4CCD-A962-E9136B053941}" dt="2020-05-11T19:28:43.427" v="132" actId="478"/>
          <ac:picMkLst>
            <pc:docMk/>
            <pc:sldMk cId="0" sldId="273"/>
            <ac:picMk id="6" creationId="{00000000-0000-0000-0000-000000000000}"/>
          </ac:picMkLst>
        </pc:picChg>
        <pc:picChg chg="add mod">
          <ac:chgData name="Juliette Lee" userId="d5e8eb24-7e2c-4d33-b864-098d6bc8f257" providerId="ADAL" clId="{2CCB1F33-4FBE-4CCD-A962-E9136B053941}" dt="2020-05-11T19:30:58.294" v="175" actId="1076"/>
          <ac:picMkLst>
            <pc:docMk/>
            <pc:sldMk cId="0" sldId="273"/>
            <ac:picMk id="9" creationId="{EAC3D002-F006-4DDE-8483-D4C7020869E9}"/>
          </ac:picMkLst>
        </pc:picChg>
      </pc:sldChg>
      <pc:sldChg chg="modNotesTx">
        <pc:chgData name="Juliette Lee" userId="d5e8eb24-7e2c-4d33-b864-098d6bc8f257" providerId="ADAL" clId="{2CCB1F33-4FBE-4CCD-A962-E9136B053941}" dt="2020-05-11T19:32:14.275" v="185" actId="20577"/>
        <pc:sldMkLst>
          <pc:docMk/>
          <pc:sldMk cId="0" sldId="274"/>
        </pc:sldMkLst>
      </pc:sldChg>
      <pc:sldChg chg="modNotesTx">
        <pc:chgData name="Juliette Lee" userId="d5e8eb24-7e2c-4d33-b864-098d6bc8f257" providerId="ADAL" clId="{2CCB1F33-4FBE-4CCD-A962-E9136B053941}" dt="2020-05-11T19:32:18.844" v="188" actId="20577"/>
        <pc:sldMkLst>
          <pc:docMk/>
          <pc:sldMk cId="0" sldId="275"/>
        </pc:sldMkLst>
      </pc:sldChg>
      <pc:sldChg chg="modSp modNotesTx">
        <pc:chgData name="Juliette Lee" userId="d5e8eb24-7e2c-4d33-b864-098d6bc8f257" providerId="ADAL" clId="{2CCB1F33-4FBE-4CCD-A962-E9136B053941}" dt="2020-05-11T19:33:26.388" v="279" actId="20577"/>
        <pc:sldMkLst>
          <pc:docMk/>
          <pc:sldMk cId="0" sldId="276"/>
        </pc:sldMkLst>
        <pc:spChg chg="mod">
          <ac:chgData name="Juliette Lee" userId="d5e8eb24-7e2c-4d33-b864-098d6bc8f257" providerId="ADAL" clId="{2CCB1F33-4FBE-4CCD-A962-E9136B053941}" dt="2020-05-11T19:33:10.324" v="222" actId="20577"/>
          <ac:spMkLst>
            <pc:docMk/>
            <pc:sldMk cId="0" sldId="276"/>
            <ac:spMk id="7" creationId="{00000000-0000-0000-0000-000000000000}"/>
          </ac:spMkLst>
        </pc:spChg>
      </pc:sldChg>
      <pc:sldChg chg="modNotesTx">
        <pc:chgData name="Juliette Lee" userId="d5e8eb24-7e2c-4d33-b864-098d6bc8f257" providerId="ADAL" clId="{2CCB1F33-4FBE-4CCD-A962-E9136B053941}" dt="2020-05-11T19:32:36.853" v="194" actId="20577"/>
        <pc:sldMkLst>
          <pc:docMk/>
          <pc:sldMk cId="0" sldId="277"/>
        </pc:sldMkLst>
      </pc:sldChg>
      <pc:sldChg chg="modNotesTx">
        <pc:chgData name="Juliette Lee" userId="d5e8eb24-7e2c-4d33-b864-098d6bc8f257" providerId="ADAL" clId="{2CCB1F33-4FBE-4CCD-A962-E9136B053941}" dt="2020-05-11T19:32:42.826" v="197" actId="20577"/>
        <pc:sldMkLst>
          <pc:docMk/>
          <pc:sldMk cId="0" sldId="278"/>
        </pc:sldMkLst>
      </pc:sldChg>
      <pc:sldChg chg="modNotesTx">
        <pc:chgData name="Juliette Lee" userId="d5e8eb24-7e2c-4d33-b864-098d6bc8f257" providerId="ADAL" clId="{2CCB1F33-4FBE-4CCD-A962-E9136B053941}" dt="2020-05-11T19:32:47.851" v="200" actId="20577"/>
        <pc:sldMkLst>
          <pc:docMk/>
          <pc:sldMk cId="0" sldId="279"/>
        </pc:sldMkLst>
      </pc:sldChg>
    </pc:docChg>
  </pc:docChgLst>
  <pc:docChgLst>
    <pc:chgData name="Juliette Lee" userId="d5e8eb24-7e2c-4d33-b864-098d6bc8f257" providerId="ADAL" clId="{0952D51C-5D8D-4519-94C7-05B51C3E5EB2}"/>
    <pc:docChg chg="undo custSel addSld delSld modSld sldOrd">
      <pc:chgData name="Juliette Lee" userId="d5e8eb24-7e2c-4d33-b864-098d6bc8f257" providerId="ADAL" clId="{0952D51C-5D8D-4519-94C7-05B51C3E5EB2}" dt="2020-06-23T23:34:02.608" v="4815" actId="14100"/>
      <pc:docMkLst>
        <pc:docMk/>
      </pc:docMkLst>
      <pc:sldChg chg="addSp modSp">
        <pc:chgData name="Juliette Lee" userId="d5e8eb24-7e2c-4d33-b864-098d6bc8f257" providerId="ADAL" clId="{0952D51C-5D8D-4519-94C7-05B51C3E5EB2}" dt="2020-06-23T23:34:02.608" v="4815" actId="14100"/>
        <pc:sldMkLst>
          <pc:docMk/>
          <pc:sldMk cId="0" sldId="258"/>
        </pc:sldMkLst>
        <pc:spChg chg="add mod">
          <ac:chgData name="Juliette Lee" userId="d5e8eb24-7e2c-4d33-b864-098d6bc8f257" providerId="ADAL" clId="{0952D51C-5D8D-4519-94C7-05B51C3E5EB2}" dt="2020-06-23T23:34:02.608" v="4815" actId="14100"/>
          <ac:spMkLst>
            <pc:docMk/>
            <pc:sldMk cId="0" sldId="258"/>
            <ac:spMk id="12" creationId="{2F58F027-08D4-4053-8111-3BB45B6C1D26}"/>
          </ac:spMkLst>
        </pc:spChg>
      </pc:sldChg>
      <pc:sldChg chg="add del ord">
        <pc:chgData name="Juliette Lee" userId="d5e8eb24-7e2c-4d33-b864-098d6bc8f257" providerId="ADAL" clId="{0952D51C-5D8D-4519-94C7-05B51C3E5EB2}" dt="2020-06-23T18:36:04.287" v="4320"/>
        <pc:sldMkLst>
          <pc:docMk/>
          <pc:sldMk cId="0" sldId="259"/>
        </pc:sldMkLst>
      </pc:sldChg>
      <pc:sldChg chg="add del setBg">
        <pc:chgData name="Juliette Lee" userId="d5e8eb24-7e2c-4d33-b864-098d6bc8f257" providerId="ADAL" clId="{0952D51C-5D8D-4519-94C7-05B51C3E5EB2}" dt="2020-06-22T19:11:19.347" v="580"/>
        <pc:sldMkLst>
          <pc:docMk/>
          <pc:sldMk cId="1529259229" sldId="259"/>
        </pc:sldMkLst>
      </pc:sldChg>
      <pc:sldChg chg="modSp">
        <pc:chgData name="Juliette Lee" userId="d5e8eb24-7e2c-4d33-b864-098d6bc8f257" providerId="ADAL" clId="{0952D51C-5D8D-4519-94C7-05B51C3E5EB2}" dt="2020-06-22T19:12:17.134" v="586" actId="1076"/>
        <pc:sldMkLst>
          <pc:docMk/>
          <pc:sldMk cId="0" sldId="261"/>
        </pc:sldMkLst>
        <pc:spChg chg="mod">
          <ac:chgData name="Juliette Lee" userId="d5e8eb24-7e2c-4d33-b864-098d6bc8f257" providerId="ADAL" clId="{0952D51C-5D8D-4519-94C7-05B51C3E5EB2}" dt="2020-06-22T19:12:14.759" v="584" actId="1076"/>
          <ac:spMkLst>
            <pc:docMk/>
            <pc:sldMk cId="0" sldId="261"/>
            <ac:spMk id="3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2T19:12:09.429" v="583" actId="1076"/>
          <ac:spMkLst>
            <pc:docMk/>
            <pc:sldMk cId="0" sldId="261"/>
            <ac:spMk id="4" creationId="{00000000-0000-0000-0000-000000000000}"/>
          </ac:spMkLst>
        </pc:spChg>
        <pc:picChg chg="mod">
          <ac:chgData name="Juliette Lee" userId="d5e8eb24-7e2c-4d33-b864-098d6bc8f257" providerId="ADAL" clId="{0952D51C-5D8D-4519-94C7-05B51C3E5EB2}" dt="2020-06-22T19:12:17.134" v="586" actId="1076"/>
          <ac:picMkLst>
            <pc:docMk/>
            <pc:sldMk cId="0" sldId="261"/>
            <ac:picMk id="5" creationId="{00000000-0000-0000-0000-000000000000}"/>
          </ac:picMkLst>
        </pc:picChg>
      </pc:sldChg>
      <pc:sldChg chg="modSp">
        <pc:chgData name="Juliette Lee" userId="d5e8eb24-7e2c-4d33-b864-098d6bc8f257" providerId="ADAL" clId="{0952D51C-5D8D-4519-94C7-05B51C3E5EB2}" dt="2020-06-23T15:04:49.058" v="1400" actId="20577"/>
        <pc:sldMkLst>
          <pc:docMk/>
          <pc:sldMk cId="0" sldId="263"/>
        </pc:sldMkLst>
        <pc:spChg chg="mod">
          <ac:chgData name="Juliette Lee" userId="d5e8eb24-7e2c-4d33-b864-098d6bc8f257" providerId="ADAL" clId="{0952D51C-5D8D-4519-94C7-05B51C3E5EB2}" dt="2020-06-23T15:04:49.058" v="1400" actId="20577"/>
          <ac:spMkLst>
            <pc:docMk/>
            <pc:sldMk cId="0" sldId="263"/>
            <ac:spMk id="5" creationId="{00000000-0000-0000-0000-000000000000}"/>
          </ac:spMkLst>
        </pc:spChg>
      </pc:sldChg>
      <pc:sldChg chg="modSp">
        <pc:chgData name="Juliette Lee" userId="d5e8eb24-7e2c-4d33-b864-098d6bc8f257" providerId="ADAL" clId="{0952D51C-5D8D-4519-94C7-05B51C3E5EB2}" dt="2020-06-22T19:17:58.099" v="602" actId="20577"/>
        <pc:sldMkLst>
          <pc:docMk/>
          <pc:sldMk cId="0" sldId="264"/>
        </pc:sldMkLst>
        <pc:spChg chg="mod">
          <ac:chgData name="Juliette Lee" userId="d5e8eb24-7e2c-4d33-b864-098d6bc8f257" providerId="ADAL" clId="{0952D51C-5D8D-4519-94C7-05B51C3E5EB2}" dt="2020-06-22T19:17:58.099" v="602" actId="20577"/>
          <ac:spMkLst>
            <pc:docMk/>
            <pc:sldMk cId="0" sldId="264"/>
            <ac:spMk id="4" creationId="{00000000-0000-0000-0000-000000000000}"/>
          </ac:spMkLst>
        </pc:spChg>
      </pc:sldChg>
      <pc:sldChg chg="addSp delSp modSp">
        <pc:chgData name="Juliette Lee" userId="d5e8eb24-7e2c-4d33-b864-098d6bc8f257" providerId="ADAL" clId="{0952D51C-5D8D-4519-94C7-05B51C3E5EB2}" dt="2020-06-22T19:26:59.208" v="765" actId="20577"/>
        <pc:sldMkLst>
          <pc:docMk/>
          <pc:sldMk cId="0" sldId="265"/>
        </pc:sldMkLst>
        <pc:spChg chg="mod">
          <ac:chgData name="Juliette Lee" userId="d5e8eb24-7e2c-4d33-b864-098d6bc8f257" providerId="ADAL" clId="{0952D51C-5D8D-4519-94C7-05B51C3E5EB2}" dt="2020-06-22T19:19:44.624" v="612" actId="20577"/>
          <ac:spMkLst>
            <pc:docMk/>
            <pc:sldMk cId="0" sldId="265"/>
            <ac:spMk id="4" creationId="{00000000-0000-0000-0000-000000000000}"/>
          </ac:spMkLst>
        </pc:spChg>
        <pc:spChg chg="del">
          <ac:chgData name="Juliette Lee" userId="d5e8eb24-7e2c-4d33-b864-098d6bc8f257" providerId="ADAL" clId="{0952D51C-5D8D-4519-94C7-05B51C3E5EB2}" dt="2020-06-22T19:19:48.268" v="613" actId="478"/>
          <ac:spMkLst>
            <pc:docMk/>
            <pc:sldMk cId="0" sldId="265"/>
            <ac:spMk id="6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2T19:26:59.208" v="765" actId="20577"/>
          <ac:spMkLst>
            <pc:docMk/>
            <pc:sldMk cId="0" sldId="265"/>
            <ac:spMk id="7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2T19:19:56.983" v="650" actId="1035"/>
          <ac:spMkLst>
            <pc:docMk/>
            <pc:sldMk cId="0" sldId="265"/>
            <ac:spMk id="8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2T19:19:56.983" v="650" actId="1035"/>
          <ac:spMkLst>
            <pc:docMk/>
            <pc:sldMk cId="0" sldId="265"/>
            <ac:spMk id="9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2T19:19:56.983" v="650" actId="1035"/>
          <ac:spMkLst>
            <pc:docMk/>
            <pc:sldMk cId="0" sldId="265"/>
            <ac:spMk id="10" creationId="{00000000-0000-0000-0000-000000000000}"/>
          </ac:spMkLst>
        </pc:spChg>
        <pc:spChg chg="add mod">
          <ac:chgData name="Juliette Lee" userId="d5e8eb24-7e2c-4d33-b864-098d6bc8f257" providerId="ADAL" clId="{0952D51C-5D8D-4519-94C7-05B51C3E5EB2}" dt="2020-06-22T19:22:28.526" v="759" actId="207"/>
          <ac:spMkLst>
            <pc:docMk/>
            <pc:sldMk cId="0" sldId="265"/>
            <ac:spMk id="11" creationId="{1FB06248-C3FE-4557-868C-53A7816EDC80}"/>
          </ac:spMkLst>
        </pc:spChg>
      </pc:sldChg>
      <pc:sldChg chg="addSp delSp modSp ord">
        <pc:chgData name="Juliette Lee" userId="d5e8eb24-7e2c-4d33-b864-098d6bc8f257" providerId="ADAL" clId="{0952D51C-5D8D-4519-94C7-05B51C3E5EB2}" dt="2020-06-23T15:55:31.489" v="1564" actId="1037"/>
        <pc:sldMkLst>
          <pc:docMk/>
          <pc:sldMk cId="0" sldId="267"/>
        </pc:sldMkLst>
        <pc:spChg chg="mod">
          <ac:chgData name="Juliette Lee" userId="d5e8eb24-7e2c-4d33-b864-098d6bc8f257" providerId="ADAL" clId="{0952D51C-5D8D-4519-94C7-05B51C3E5EB2}" dt="2020-06-23T15:55:14.545" v="1529" actId="1076"/>
          <ac:spMkLst>
            <pc:docMk/>
            <pc:sldMk cId="0" sldId="267"/>
            <ac:spMk id="4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3T15:55:17.928" v="1530" actId="1076"/>
          <ac:spMkLst>
            <pc:docMk/>
            <pc:sldMk cId="0" sldId="267"/>
            <ac:spMk id="5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3T15:48:46.169" v="1493" actId="20577"/>
          <ac:spMkLst>
            <pc:docMk/>
            <pc:sldMk cId="0" sldId="267"/>
            <ac:spMk id="7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3T15:55:31.489" v="1564" actId="1037"/>
          <ac:spMkLst>
            <pc:docMk/>
            <pc:sldMk cId="0" sldId="267"/>
            <ac:spMk id="9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3T15:55:31.489" v="1564" actId="1037"/>
          <ac:spMkLst>
            <pc:docMk/>
            <pc:sldMk cId="0" sldId="267"/>
            <ac:spMk id="11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3T15:55:31.489" v="1564" actId="1037"/>
          <ac:spMkLst>
            <pc:docMk/>
            <pc:sldMk cId="0" sldId="267"/>
            <ac:spMk id="13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3T15:12:33.121" v="1450" actId="1076"/>
          <ac:spMkLst>
            <pc:docMk/>
            <pc:sldMk cId="0" sldId="267"/>
            <ac:spMk id="14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3T15:55:31.489" v="1564" actId="1037"/>
          <ac:spMkLst>
            <pc:docMk/>
            <pc:sldMk cId="0" sldId="267"/>
            <ac:spMk id="15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3T15:49:37.707" v="1507" actId="20577"/>
          <ac:spMkLst>
            <pc:docMk/>
            <pc:sldMk cId="0" sldId="267"/>
            <ac:spMk id="18" creationId="{00000000-0000-0000-0000-000000000000}"/>
          </ac:spMkLst>
        </pc:spChg>
        <pc:grpChg chg="mod">
          <ac:chgData name="Juliette Lee" userId="d5e8eb24-7e2c-4d33-b864-098d6bc8f257" providerId="ADAL" clId="{0952D51C-5D8D-4519-94C7-05B51C3E5EB2}" dt="2020-06-23T15:55:31.489" v="1564" actId="1037"/>
          <ac:grpSpMkLst>
            <pc:docMk/>
            <pc:sldMk cId="0" sldId="267"/>
            <ac:grpSpMk id="6" creationId="{00000000-0000-0000-0000-000000000000}"/>
          </ac:grpSpMkLst>
        </pc:grpChg>
        <pc:grpChg chg="add del mod">
          <ac:chgData name="Juliette Lee" userId="d5e8eb24-7e2c-4d33-b864-098d6bc8f257" providerId="ADAL" clId="{0952D51C-5D8D-4519-94C7-05B51C3E5EB2}" dt="2020-06-23T15:55:31.489" v="1564" actId="1037"/>
          <ac:grpSpMkLst>
            <pc:docMk/>
            <pc:sldMk cId="0" sldId="267"/>
            <ac:grpSpMk id="17" creationId="{00000000-0000-0000-0000-000000000000}"/>
          </ac:grpSpMkLst>
        </pc:grpChg>
        <pc:picChg chg="add mod">
          <ac:chgData name="Juliette Lee" userId="d5e8eb24-7e2c-4d33-b864-098d6bc8f257" providerId="ADAL" clId="{0952D51C-5D8D-4519-94C7-05B51C3E5EB2}" dt="2020-06-23T15:13:04.329" v="1458" actId="1076"/>
          <ac:picMkLst>
            <pc:docMk/>
            <pc:sldMk cId="0" sldId="267"/>
            <ac:picMk id="21" creationId="{C48728EA-11B3-4511-9147-A4C494E80D99}"/>
          </ac:picMkLst>
        </pc:picChg>
      </pc:sldChg>
      <pc:sldChg chg="addSp delSp modSp add del">
        <pc:chgData name="Juliette Lee" userId="d5e8eb24-7e2c-4d33-b864-098d6bc8f257" providerId="ADAL" clId="{0952D51C-5D8D-4519-94C7-05B51C3E5EB2}" dt="2020-06-23T15:07:05.721" v="1422" actId="478"/>
        <pc:sldMkLst>
          <pc:docMk/>
          <pc:sldMk cId="0" sldId="268"/>
        </pc:sldMkLst>
        <pc:picChg chg="mod">
          <ac:chgData name="Juliette Lee" userId="d5e8eb24-7e2c-4d33-b864-098d6bc8f257" providerId="ADAL" clId="{0952D51C-5D8D-4519-94C7-05B51C3E5EB2}" dt="2020-06-23T15:07:05.232" v="1421" actId="1076"/>
          <ac:picMkLst>
            <pc:docMk/>
            <pc:sldMk cId="0" sldId="268"/>
            <ac:picMk id="4" creationId="{00000000-0000-0000-0000-000000000000}"/>
          </ac:picMkLst>
        </pc:picChg>
        <pc:picChg chg="add del">
          <ac:chgData name="Juliette Lee" userId="d5e8eb24-7e2c-4d33-b864-098d6bc8f257" providerId="ADAL" clId="{0952D51C-5D8D-4519-94C7-05B51C3E5EB2}" dt="2020-06-23T15:07:05.721" v="1422" actId="478"/>
          <ac:picMkLst>
            <pc:docMk/>
            <pc:sldMk cId="0" sldId="268"/>
            <ac:picMk id="5" creationId="{00000000-0000-0000-0000-000000000000}"/>
          </ac:picMkLst>
        </pc:picChg>
      </pc:sldChg>
      <pc:sldChg chg="del">
        <pc:chgData name="Juliette Lee" userId="d5e8eb24-7e2c-4d33-b864-098d6bc8f257" providerId="ADAL" clId="{0952D51C-5D8D-4519-94C7-05B51C3E5EB2}" dt="2020-06-22T19:27:18.485" v="766" actId="2696"/>
        <pc:sldMkLst>
          <pc:docMk/>
          <pc:sldMk cId="0" sldId="269"/>
        </pc:sldMkLst>
      </pc:sldChg>
      <pc:sldChg chg="addSp delSp modSp">
        <pc:chgData name="Juliette Lee" userId="d5e8eb24-7e2c-4d33-b864-098d6bc8f257" providerId="ADAL" clId="{0952D51C-5D8D-4519-94C7-05B51C3E5EB2}" dt="2020-06-23T15:06:29.929" v="1416" actId="1076"/>
        <pc:sldMkLst>
          <pc:docMk/>
          <pc:sldMk cId="0" sldId="270"/>
        </pc:sldMkLst>
        <pc:spChg chg="del mod">
          <ac:chgData name="Juliette Lee" userId="d5e8eb24-7e2c-4d33-b864-098d6bc8f257" providerId="ADAL" clId="{0952D51C-5D8D-4519-94C7-05B51C3E5EB2}" dt="2020-06-23T14:52:38.785" v="1092" actId="478"/>
          <ac:spMkLst>
            <pc:docMk/>
            <pc:sldMk cId="0" sldId="270"/>
            <ac:spMk id="7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3T15:04:59.984" v="1401" actId="1076"/>
          <ac:spMkLst>
            <pc:docMk/>
            <pc:sldMk cId="0" sldId="270"/>
            <ac:spMk id="8" creationId="{00000000-0000-0000-0000-000000000000}"/>
          </ac:spMkLst>
        </pc:spChg>
        <pc:grpChg chg="mod">
          <ac:chgData name="Juliette Lee" userId="d5e8eb24-7e2c-4d33-b864-098d6bc8f257" providerId="ADAL" clId="{0952D51C-5D8D-4519-94C7-05B51C3E5EB2}" dt="2020-06-23T14:52:30.217" v="1089" actId="1076"/>
          <ac:grpSpMkLst>
            <pc:docMk/>
            <pc:sldMk cId="0" sldId="270"/>
            <ac:grpSpMk id="3" creationId="{00000000-0000-0000-0000-000000000000}"/>
          </ac:grpSpMkLst>
        </pc:grpChg>
        <pc:picChg chg="del">
          <ac:chgData name="Juliette Lee" userId="d5e8eb24-7e2c-4d33-b864-098d6bc8f257" providerId="ADAL" clId="{0952D51C-5D8D-4519-94C7-05B51C3E5EB2}" dt="2020-06-23T15:05:55.040" v="1407" actId="478"/>
          <ac:picMkLst>
            <pc:docMk/>
            <pc:sldMk cId="0" sldId="270"/>
            <ac:picMk id="6" creationId="{00000000-0000-0000-0000-000000000000}"/>
          </ac:picMkLst>
        </pc:picChg>
        <pc:picChg chg="add del mod">
          <ac:chgData name="Juliette Lee" userId="d5e8eb24-7e2c-4d33-b864-098d6bc8f257" providerId="ADAL" clId="{0952D51C-5D8D-4519-94C7-05B51C3E5EB2}" dt="2020-06-23T15:06:15.506" v="1412" actId="931"/>
          <ac:picMkLst>
            <pc:docMk/>
            <pc:sldMk cId="0" sldId="270"/>
            <ac:picMk id="10" creationId="{175B0152-C65D-4B33-BC30-F4B51B8900A0}"/>
          </ac:picMkLst>
        </pc:picChg>
        <pc:picChg chg="add mod">
          <ac:chgData name="Juliette Lee" userId="d5e8eb24-7e2c-4d33-b864-098d6bc8f257" providerId="ADAL" clId="{0952D51C-5D8D-4519-94C7-05B51C3E5EB2}" dt="2020-06-23T15:06:29.929" v="1416" actId="1076"/>
          <ac:picMkLst>
            <pc:docMk/>
            <pc:sldMk cId="0" sldId="270"/>
            <ac:picMk id="12" creationId="{DCF8532A-8572-4F88-9A2A-714F8D1E0D3E}"/>
          </ac:picMkLst>
        </pc:picChg>
      </pc:sldChg>
      <pc:sldChg chg="modSp">
        <pc:chgData name="Juliette Lee" userId="d5e8eb24-7e2c-4d33-b864-098d6bc8f257" providerId="ADAL" clId="{0952D51C-5D8D-4519-94C7-05B51C3E5EB2}" dt="2020-06-23T14:55:49.298" v="1112" actId="20577"/>
        <pc:sldMkLst>
          <pc:docMk/>
          <pc:sldMk cId="0" sldId="271"/>
        </pc:sldMkLst>
        <pc:spChg chg="mod">
          <ac:chgData name="Juliette Lee" userId="d5e8eb24-7e2c-4d33-b864-098d6bc8f257" providerId="ADAL" clId="{0952D51C-5D8D-4519-94C7-05B51C3E5EB2}" dt="2020-06-23T14:55:49.298" v="1112" actId="20577"/>
          <ac:spMkLst>
            <pc:docMk/>
            <pc:sldMk cId="0" sldId="271"/>
            <ac:spMk id="12" creationId="{00000000-0000-0000-0000-000000000000}"/>
          </ac:spMkLst>
        </pc:spChg>
      </pc:sldChg>
      <pc:sldChg chg="addSp delSp modSp">
        <pc:chgData name="Juliette Lee" userId="d5e8eb24-7e2c-4d33-b864-098d6bc8f257" providerId="ADAL" clId="{0952D51C-5D8D-4519-94C7-05B51C3E5EB2}" dt="2020-06-23T15:05:33.281" v="1406" actId="1076"/>
        <pc:sldMkLst>
          <pc:docMk/>
          <pc:sldMk cId="0" sldId="272"/>
        </pc:sldMkLst>
        <pc:spChg chg="del mod">
          <ac:chgData name="Juliette Lee" userId="d5e8eb24-7e2c-4d33-b864-098d6bc8f257" providerId="ADAL" clId="{0952D51C-5D8D-4519-94C7-05B51C3E5EB2}" dt="2020-06-23T15:03:01.825" v="1360" actId="478"/>
          <ac:spMkLst>
            <pc:docMk/>
            <pc:sldMk cId="0" sldId="272"/>
            <ac:spMk id="4" creationId="{00000000-0000-0000-0000-000000000000}"/>
          </ac:spMkLst>
        </pc:spChg>
        <pc:spChg chg="del">
          <ac:chgData name="Juliette Lee" userId="d5e8eb24-7e2c-4d33-b864-098d6bc8f257" providerId="ADAL" clId="{0952D51C-5D8D-4519-94C7-05B51C3E5EB2}" dt="2020-06-23T15:05:16.145" v="1403" actId="478"/>
          <ac:spMkLst>
            <pc:docMk/>
            <pc:sldMk cId="0" sldId="272"/>
            <ac:spMk id="5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3T15:05:33.281" v="1406" actId="1076"/>
          <ac:spMkLst>
            <pc:docMk/>
            <pc:sldMk cId="0" sldId="272"/>
            <ac:spMk id="7" creationId="{00000000-0000-0000-0000-000000000000}"/>
          </ac:spMkLst>
        </pc:spChg>
        <pc:picChg chg="add del mod">
          <ac:chgData name="Juliette Lee" userId="d5e8eb24-7e2c-4d33-b864-098d6bc8f257" providerId="ADAL" clId="{0952D51C-5D8D-4519-94C7-05B51C3E5EB2}" dt="2020-06-23T15:03:09.531" v="1362" actId="478"/>
          <ac:picMkLst>
            <pc:docMk/>
            <pc:sldMk cId="0" sldId="272"/>
            <ac:picMk id="8" creationId="{2BB81837-8509-4FC2-B7D5-2F74BC9AF140}"/>
          </ac:picMkLst>
        </pc:picChg>
        <pc:picChg chg="del mod">
          <ac:chgData name="Juliette Lee" userId="d5e8eb24-7e2c-4d33-b864-098d6bc8f257" providerId="ADAL" clId="{0952D51C-5D8D-4519-94C7-05B51C3E5EB2}" dt="2020-06-23T15:03:58.369" v="1381" actId="478"/>
          <ac:picMkLst>
            <pc:docMk/>
            <pc:sldMk cId="0" sldId="272"/>
            <ac:picMk id="9" creationId="{31609F86-B500-4561-9CDC-BD30E6A5A193}"/>
          </ac:picMkLst>
        </pc:picChg>
        <pc:picChg chg="add mod">
          <ac:chgData name="Juliette Lee" userId="d5e8eb24-7e2c-4d33-b864-098d6bc8f257" providerId="ADAL" clId="{0952D51C-5D8D-4519-94C7-05B51C3E5EB2}" dt="2020-06-23T15:05:27.561" v="1405" actId="1076"/>
          <ac:picMkLst>
            <pc:docMk/>
            <pc:sldMk cId="0" sldId="272"/>
            <ac:picMk id="11" creationId="{CE2ABC6B-DD24-4145-9F57-BBC67F780B88}"/>
          </ac:picMkLst>
        </pc:picChg>
      </pc:sldChg>
      <pc:sldChg chg="modSp">
        <pc:chgData name="Juliette Lee" userId="d5e8eb24-7e2c-4d33-b864-098d6bc8f257" providerId="ADAL" clId="{0952D51C-5D8D-4519-94C7-05B51C3E5EB2}" dt="2020-06-23T15:53:40.497" v="1528" actId="1076"/>
        <pc:sldMkLst>
          <pc:docMk/>
          <pc:sldMk cId="0" sldId="275"/>
        </pc:sldMkLst>
        <pc:picChg chg="mod">
          <ac:chgData name="Juliette Lee" userId="d5e8eb24-7e2c-4d33-b864-098d6bc8f257" providerId="ADAL" clId="{0952D51C-5D8D-4519-94C7-05B51C3E5EB2}" dt="2020-06-23T15:53:40.497" v="1528" actId="1076"/>
          <ac:picMkLst>
            <pc:docMk/>
            <pc:sldMk cId="0" sldId="275"/>
            <ac:picMk id="5" creationId="{00000000-0000-0000-0000-000000000000}"/>
          </ac:picMkLst>
        </pc:picChg>
      </pc:sldChg>
      <pc:sldChg chg="addSp delSp modSp">
        <pc:chgData name="Juliette Lee" userId="d5e8eb24-7e2c-4d33-b864-098d6bc8f257" providerId="ADAL" clId="{0952D51C-5D8D-4519-94C7-05B51C3E5EB2}" dt="2020-06-23T18:35:25.855" v="4319" actId="1076"/>
        <pc:sldMkLst>
          <pc:docMk/>
          <pc:sldMk cId="0" sldId="276"/>
        </pc:sldMkLst>
        <pc:spChg chg="mod">
          <ac:chgData name="Juliette Lee" userId="d5e8eb24-7e2c-4d33-b864-098d6bc8f257" providerId="ADAL" clId="{0952D51C-5D8D-4519-94C7-05B51C3E5EB2}" dt="2020-06-23T18:35:25.855" v="4319" actId="1076"/>
          <ac:spMkLst>
            <pc:docMk/>
            <pc:sldMk cId="0" sldId="276"/>
            <ac:spMk id="7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3T18:35:14.518" v="4316" actId="1076"/>
          <ac:spMkLst>
            <pc:docMk/>
            <pc:sldMk cId="0" sldId="276"/>
            <ac:spMk id="8" creationId="{00000000-0000-0000-0000-000000000000}"/>
          </ac:spMkLst>
        </pc:spChg>
        <pc:picChg chg="del">
          <ac:chgData name="Juliette Lee" userId="d5e8eb24-7e2c-4d33-b864-098d6bc8f257" providerId="ADAL" clId="{0952D51C-5D8D-4519-94C7-05B51C3E5EB2}" dt="2020-06-23T18:34:35.821" v="4296" actId="478"/>
          <ac:picMkLst>
            <pc:docMk/>
            <pc:sldMk cId="0" sldId="276"/>
            <ac:picMk id="5" creationId="{00000000-0000-0000-0000-000000000000}"/>
          </ac:picMkLst>
        </pc:picChg>
        <pc:picChg chg="add del mod">
          <ac:chgData name="Juliette Lee" userId="d5e8eb24-7e2c-4d33-b864-098d6bc8f257" providerId="ADAL" clId="{0952D51C-5D8D-4519-94C7-05B51C3E5EB2}" dt="2020-06-23T18:22:23.445" v="3609"/>
          <ac:picMkLst>
            <pc:docMk/>
            <pc:sldMk cId="0" sldId="276"/>
            <ac:picMk id="10" creationId="{9D2BE16C-F863-476A-92BA-4477EC192DF1}"/>
          </ac:picMkLst>
        </pc:picChg>
        <pc:picChg chg="add mod">
          <ac:chgData name="Juliette Lee" userId="d5e8eb24-7e2c-4d33-b864-098d6bc8f257" providerId="ADAL" clId="{0952D51C-5D8D-4519-94C7-05B51C3E5EB2}" dt="2020-06-23T18:35:20.192" v="4318" actId="1076"/>
          <ac:picMkLst>
            <pc:docMk/>
            <pc:sldMk cId="0" sldId="276"/>
            <ac:picMk id="12" creationId="{0B404DEF-9B1E-4F04-85CF-258EC24E147A}"/>
          </ac:picMkLst>
        </pc:picChg>
      </pc:sldChg>
      <pc:sldChg chg="ord">
        <pc:chgData name="Juliette Lee" userId="d5e8eb24-7e2c-4d33-b864-098d6bc8f257" providerId="ADAL" clId="{0952D51C-5D8D-4519-94C7-05B51C3E5EB2}" dt="2020-06-23T18:36:25.216" v="4321"/>
        <pc:sldMkLst>
          <pc:docMk/>
          <pc:sldMk cId="0" sldId="277"/>
        </pc:sldMkLst>
      </pc:sldChg>
      <pc:sldChg chg="addSp delSp modSp">
        <pc:chgData name="Juliette Lee" userId="d5e8eb24-7e2c-4d33-b864-098d6bc8f257" providerId="ADAL" clId="{0952D51C-5D8D-4519-94C7-05B51C3E5EB2}" dt="2020-06-23T18:43:45.461" v="4580" actId="207"/>
        <pc:sldMkLst>
          <pc:docMk/>
          <pc:sldMk cId="0" sldId="278"/>
        </pc:sldMkLst>
        <pc:spChg chg="mod">
          <ac:chgData name="Juliette Lee" userId="d5e8eb24-7e2c-4d33-b864-098d6bc8f257" providerId="ADAL" clId="{0952D51C-5D8D-4519-94C7-05B51C3E5EB2}" dt="2020-06-23T18:42:37.318" v="4527" actId="14100"/>
          <ac:spMkLst>
            <pc:docMk/>
            <pc:sldMk cId="0" sldId="278"/>
            <ac:spMk id="2" creationId="{00000000-0000-0000-0000-000000000000}"/>
          </ac:spMkLst>
        </pc:spChg>
        <pc:spChg chg="mod topLvl">
          <ac:chgData name="Juliette Lee" userId="d5e8eb24-7e2c-4d33-b864-098d6bc8f257" providerId="ADAL" clId="{0952D51C-5D8D-4519-94C7-05B51C3E5EB2}" dt="2020-06-23T18:43:45.461" v="4580" actId="207"/>
          <ac:spMkLst>
            <pc:docMk/>
            <pc:sldMk cId="0" sldId="278"/>
            <ac:spMk id="4" creationId="{00000000-0000-0000-0000-000000000000}"/>
          </ac:spMkLst>
        </pc:spChg>
        <pc:spChg chg="del topLvl">
          <ac:chgData name="Juliette Lee" userId="d5e8eb24-7e2c-4d33-b864-098d6bc8f257" providerId="ADAL" clId="{0952D51C-5D8D-4519-94C7-05B51C3E5EB2}" dt="2020-06-23T18:41:05.464" v="4402" actId="478"/>
          <ac:spMkLst>
            <pc:docMk/>
            <pc:sldMk cId="0" sldId="278"/>
            <ac:spMk id="5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3T18:42:37.318" v="4527" actId="14100"/>
          <ac:spMkLst>
            <pc:docMk/>
            <pc:sldMk cId="0" sldId="278"/>
            <ac:spMk id="6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3T18:42:37.318" v="4527" actId="14100"/>
          <ac:spMkLst>
            <pc:docMk/>
            <pc:sldMk cId="0" sldId="278"/>
            <ac:spMk id="7" creationId="{00000000-0000-0000-0000-000000000000}"/>
          </ac:spMkLst>
        </pc:spChg>
        <pc:spChg chg="mod">
          <ac:chgData name="Juliette Lee" userId="d5e8eb24-7e2c-4d33-b864-098d6bc8f257" providerId="ADAL" clId="{0952D51C-5D8D-4519-94C7-05B51C3E5EB2}" dt="2020-06-23T18:42:37.318" v="4527" actId="14100"/>
          <ac:spMkLst>
            <pc:docMk/>
            <pc:sldMk cId="0" sldId="278"/>
            <ac:spMk id="8" creationId="{00000000-0000-0000-0000-000000000000}"/>
          </ac:spMkLst>
        </pc:spChg>
        <pc:spChg chg="del">
          <ac:chgData name="Juliette Lee" userId="d5e8eb24-7e2c-4d33-b864-098d6bc8f257" providerId="ADAL" clId="{0952D51C-5D8D-4519-94C7-05B51C3E5EB2}" dt="2020-06-23T18:40:32.084" v="4392" actId="478"/>
          <ac:spMkLst>
            <pc:docMk/>
            <pc:sldMk cId="0" sldId="278"/>
            <ac:spMk id="10" creationId="{00000000-0000-0000-0000-000000000000}"/>
          </ac:spMkLst>
        </pc:spChg>
        <pc:spChg chg="add mod">
          <ac:chgData name="Juliette Lee" userId="d5e8eb24-7e2c-4d33-b864-098d6bc8f257" providerId="ADAL" clId="{0952D51C-5D8D-4519-94C7-05B51C3E5EB2}" dt="2020-06-23T18:43:39.775" v="4579" actId="1076"/>
          <ac:spMkLst>
            <pc:docMk/>
            <pc:sldMk cId="0" sldId="278"/>
            <ac:spMk id="17" creationId="{F7CDC27C-CA73-40FD-91F8-BFD8A4EC309F}"/>
          </ac:spMkLst>
        </pc:spChg>
        <pc:grpChg chg="del mod">
          <ac:chgData name="Juliette Lee" userId="d5e8eb24-7e2c-4d33-b864-098d6bc8f257" providerId="ADAL" clId="{0952D51C-5D8D-4519-94C7-05B51C3E5EB2}" dt="2020-06-23T18:41:05.464" v="4402" actId="478"/>
          <ac:grpSpMkLst>
            <pc:docMk/>
            <pc:sldMk cId="0" sldId="278"/>
            <ac:grpSpMk id="3" creationId="{00000000-0000-0000-0000-000000000000}"/>
          </ac:grpSpMkLst>
        </pc:grpChg>
        <pc:picChg chg="del">
          <ac:chgData name="Juliette Lee" userId="d5e8eb24-7e2c-4d33-b864-098d6bc8f257" providerId="ADAL" clId="{0952D51C-5D8D-4519-94C7-05B51C3E5EB2}" dt="2020-06-23T18:39:24.151" v="4379" actId="478"/>
          <ac:picMkLst>
            <pc:docMk/>
            <pc:sldMk cId="0" sldId="278"/>
            <ac:picMk id="9" creationId="{00000000-0000-0000-0000-000000000000}"/>
          </ac:picMkLst>
        </pc:picChg>
        <pc:picChg chg="add del mod">
          <ac:chgData name="Juliette Lee" userId="d5e8eb24-7e2c-4d33-b864-098d6bc8f257" providerId="ADAL" clId="{0952D51C-5D8D-4519-94C7-05B51C3E5EB2}" dt="2020-06-23T18:39:40.787" v="4381" actId="931"/>
          <ac:picMkLst>
            <pc:docMk/>
            <pc:sldMk cId="0" sldId="278"/>
            <ac:picMk id="12" creationId="{902188E3-7775-47E5-AF92-F06D0E1B2B7F}"/>
          </ac:picMkLst>
        </pc:picChg>
        <pc:picChg chg="add del mod">
          <ac:chgData name="Juliette Lee" userId="d5e8eb24-7e2c-4d33-b864-098d6bc8f257" providerId="ADAL" clId="{0952D51C-5D8D-4519-94C7-05B51C3E5EB2}" dt="2020-06-23T18:40:07.904" v="4386" actId="931"/>
          <ac:picMkLst>
            <pc:docMk/>
            <pc:sldMk cId="0" sldId="278"/>
            <ac:picMk id="14" creationId="{015EADE8-4C92-41C5-A615-F678A31973A5}"/>
          </ac:picMkLst>
        </pc:picChg>
        <pc:picChg chg="add mod">
          <ac:chgData name="Juliette Lee" userId="d5e8eb24-7e2c-4d33-b864-098d6bc8f257" providerId="ADAL" clId="{0952D51C-5D8D-4519-94C7-05B51C3E5EB2}" dt="2020-06-23T18:42:37.318" v="4527" actId="14100"/>
          <ac:picMkLst>
            <pc:docMk/>
            <pc:sldMk cId="0" sldId="278"/>
            <ac:picMk id="16" creationId="{DD4A0854-8C9A-4BDB-8595-2487DD3C3474}"/>
          </ac:picMkLst>
        </pc:picChg>
      </pc:sldChg>
      <pc:sldChg chg="addSp delSp modSp add">
        <pc:chgData name="Juliette Lee" userId="d5e8eb24-7e2c-4d33-b864-098d6bc8f257" providerId="ADAL" clId="{0952D51C-5D8D-4519-94C7-05B51C3E5EB2}" dt="2020-06-22T19:31:30.927" v="1078" actId="20577"/>
        <pc:sldMkLst>
          <pc:docMk/>
          <pc:sldMk cId="1082719935" sldId="280"/>
        </pc:sldMkLst>
        <pc:spChg chg="mod topLvl">
          <ac:chgData name="Juliette Lee" userId="d5e8eb24-7e2c-4d33-b864-098d6bc8f257" providerId="ADAL" clId="{0952D51C-5D8D-4519-94C7-05B51C3E5EB2}" dt="2020-06-22T19:31:30.927" v="1078" actId="20577"/>
          <ac:spMkLst>
            <pc:docMk/>
            <pc:sldMk cId="1082719935" sldId="280"/>
            <ac:spMk id="4" creationId="{00000000-0000-0000-0000-000000000000}"/>
          </ac:spMkLst>
        </pc:spChg>
        <pc:spChg chg="del mod topLvl">
          <ac:chgData name="Juliette Lee" userId="d5e8eb24-7e2c-4d33-b864-098d6bc8f257" providerId="ADAL" clId="{0952D51C-5D8D-4519-94C7-05B51C3E5EB2}" dt="2020-06-22T19:30:00.223" v="803" actId="478"/>
          <ac:spMkLst>
            <pc:docMk/>
            <pc:sldMk cId="1082719935" sldId="280"/>
            <ac:spMk id="5" creationId="{00000000-0000-0000-0000-000000000000}"/>
          </ac:spMkLst>
        </pc:spChg>
        <pc:spChg chg="del mod">
          <ac:chgData name="Juliette Lee" userId="d5e8eb24-7e2c-4d33-b864-098d6bc8f257" providerId="ADAL" clId="{0952D51C-5D8D-4519-94C7-05B51C3E5EB2}" dt="2020-06-22T19:29:42.694" v="796" actId="478"/>
          <ac:spMkLst>
            <pc:docMk/>
            <pc:sldMk cId="1082719935" sldId="280"/>
            <ac:spMk id="6" creationId="{00000000-0000-0000-0000-000000000000}"/>
          </ac:spMkLst>
        </pc:spChg>
        <pc:spChg chg="del mod">
          <ac:chgData name="Juliette Lee" userId="d5e8eb24-7e2c-4d33-b864-098d6bc8f257" providerId="ADAL" clId="{0952D51C-5D8D-4519-94C7-05B51C3E5EB2}" dt="2020-06-22T19:29:42.694" v="796" actId="478"/>
          <ac:spMkLst>
            <pc:docMk/>
            <pc:sldMk cId="1082719935" sldId="280"/>
            <ac:spMk id="7" creationId="{00000000-0000-0000-0000-000000000000}"/>
          </ac:spMkLst>
        </pc:spChg>
        <pc:spChg chg="del">
          <ac:chgData name="Juliette Lee" userId="d5e8eb24-7e2c-4d33-b864-098d6bc8f257" providerId="ADAL" clId="{0952D51C-5D8D-4519-94C7-05B51C3E5EB2}" dt="2020-06-22T19:29:45.418" v="798" actId="478"/>
          <ac:spMkLst>
            <pc:docMk/>
            <pc:sldMk cId="1082719935" sldId="280"/>
            <ac:spMk id="8" creationId="{00000000-0000-0000-0000-000000000000}"/>
          </ac:spMkLst>
        </pc:spChg>
        <pc:spChg chg="del mod">
          <ac:chgData name="Juliette Lee" userId="d5e8eb24-7e2c-4d33-b864-098d6bc8f257" providerId="ADAL" clId="{0952D51C-5D8D-4519-94C7-05B51C3E5EB2}" dt="2020-06-22T19:29:42.694" v="796" actId="478"/>
          <ac:spMkLst>
            <pc:docMk/>
            <pc:sldMk cId="1082719935" sldId="280"/>
            <ac:spMk id="9" creationId="{00000000-0000-0000-0000-000000000000}"/>
          </ac:spMkLst>
        </pc:spChg>
        <pc:spChg chg="del mod">
          <ac:chgData name="Juliette Lee" userId="d5e8eb24-7e2c-4d33-b864-098d6bc8f257" providerId="ADAL" clId="{0952D51C-5D8D-4519-94C7-05B51C3E5EB2}" dt="2020-06-22T19:29:42.694" v="796" actId="478"/>
          <ac:spMkLst>
            <pc:docMk/>
            <pc:sldMk cId="1082719935" sldId="280"/>
            <ac:spMk id="10" creationId="{00000000-0000-0000-0000-000000000000}"/>
          </ac:spMkLst>
        </pc:spChg>
        <pc:spChg chg="del">
          <ac:chgData name="Juliette Lee" userId="d5e8eb24-7e2c-4d33-b864-098d6bc8f257" providerId="ADAL" clId="{0952D51C-5D8D-4519-94C7-05B51C3E5EB2}" dt="2020-06-22T19:29:45.418" v="798" actId="478"/>
          <ac:spMkLst>
            <pc:docMk/>
            <pc:sldMk cId="1082719935" sldId="280"/>
            <ac:spMk id="11" creationId="{00000000-0000-0000-0000-000000000000}"/>
          </ac:spMkLst>
        </pc:spChg>
        <pc:spChg chg="add mod">
          <ac:chgData name="Juliette Lee" userId="d5e8eb24-7e2c-4d33-b864-098d6bc8f257" providerId="ADAL" clId="{0952D51C-5D8D-4519-94C7-05B51C3E5EB2}" dt="2020-06-22T19:31:17.503" v="1061"/>
          <ac:spMkLst>
            <pc:docMk/>
            <pc:sldMk cId="1082719935" sldId="280"/>
            <ac:spMk id="15" creationId="{2FAEBF34-E571-496D-AA31-52ACA4F2DDC6}"/>
          </ac:spMkLst>
        </pc:spChg>
        <pc:grpChg chg="del">
          <ac:chgData name="Juliette Lee" userId="d5e8eb24-7e2c-4d33-b864-098d6bc8f257" providerId="ADAL" clId="{0952D51C-5D8D-4519-94C7-05B51C3E5EB2}" dt="2020-06-22T19:30:00.223" v="803" actId="478"/>
          <ac:grpSpMkLst>
            <pc:docMk/>
            <pc:sldMk cId="1082719935" sldId="280"/>
            <ac:grpSpMk id="3" creationId="{00000000-0000-0000-0000-000000000000}"/>
          </ac:grpSpMkLst>
        </pc:grpChg>
        <pc:picChg chg="del mod">
          <ac:chgData name="Juliette Lee" userId="d5e8eb24-7e2c-4d33-b864-098d6bc8f257" providerId="ADAL" clId="{0952D51C-5D8D-4519-94C7-05B51C3E5EB2}" dt="2020-06-22T19:29:42.694" v="796" actId="478"/>
          <ac:picMkLst>
            <pc:docMk/>
            <pc:sldMk cId="1082719935" sldId="280"/>
            <ac:picMk id="12" creationId="{00000000-0000-0000-0000-000000000000}"/>
          </ac:picMkLst>
        </pc:picChg>
        <pc:picChg chg="del mod">
          <ac:chgData name="Juliette Lee" userId="d5e8eb24-7e2c-4d33-b864-098d6bc8f257" providerId="ADAL" clId="{0952D51C-5D8D-4519-94C7-05B51C3E5EB2}" dt="2020-06-22T19:29:42.694" v="796" actId="478"/>
          <ac:picMkLst>
            <pc:docMk/>
            <pc:sldMk cId="1082719935" sldId="280"/>
            <ac:picMk id="13" creationId="{00000000-0000-0000-0000-000000000000}"/>
          </ac:picMkLst>
        </pc:picChg>
        <pc:picChg chg="del mod">
          <ac:chgData name="Juliette Lee" userId="d5e8eb24-7e2c-4d33-b864-098d6bc8f257" providerId="ADAL" clId="{0952D51C-5D8D-4519-94C7-05B51C3E5EB2}" dt="2020-06-22T19:29:45.418" v="798" actId="478"/>
          <ac:picMkLst>
            <pc:docMk/>
            <pc:sldMk cId="1082719935" sldId="280"/>
            <ac:picMk id="14" creationId="{00000000-0000-0000-0000-000000000000}"/>
          </ac:picMkLst>
        </pc:picChg>
      </pc:sldChg>
      <pc:sldChg chg="modSp add del">
        <pc:chgData name="Juliette Lee" userId="d5e8eb24-7e2c-4d33-b864-098d6bc8f257" providerId="ADAL" clId="{0952D51C-5D8D-4519-94C7-05B51C3E5EB2}" dt="2020-06-22T19:10:55.012" v="575" actId="2696"/>
        <pc:sldMkLst>
          <pc:docMk/>
          <pc:sldMk cId="2292816305" sldId="280"/>
        </pc:sldMkLst>
        <pc:spChg chg="mod">
          <ac:chgData name="Juliette Lee" userId="d5e8eb24-7e2c-4d33-b864-098d6bc8f257" providerId="ADAL" clId="{0952D51C-5D8D-4519-94C7-05B51C3E5EB2}" dt="2020-06-16T17:51:20.500" v="573" actId="120"/>
          <ac:spMkLst>
            <pc:docMk/>
            <pc:sldMk cId="2292816305" sldId="280"/>
            <ac:spMk id="2" creationId="{2215AD23-BBF4-46A5-B066-44E20AA32233}"/>
          </ac:spMkLst>
        </pc:spChg>
        <pc:spChg chg="mod">
          <ac:chgData name="Juliette Lee" userId="d5e8eb24-7e2c-4d33-b864-098d6bc8f257" providerId="ADAL" clId="{0952D51C-5D8D-4519-94C7-05B51C3E5EB2}" dt="2020-06-16T17:50:39.932" v="569" actId="20577"/>
          <ac:spMkLst>
            <pc:docMk/>
            <pc:sldMk cId="2292816305" sldId="280"/>
            <ac:spMk id="3" creationId="{3F861D10-249F-46F2-803E-FF18FE7A6679}"/>
          </ac:spMkLst>
        </pc:spChg>
      </pc:sldChg>
      <pc:sldChg chg="addSp modSp add ord">
        <pc:chgData name="Juliette Lee" userId="d5e8eb24-7e2c-4d33-b864-098d6bc8f257" providerId="ADAL" clId="{0952D51C-5D8D-4519-94C7-05B51C3E5EB2}" dt="2020-06-23T15:08:12.570" v="1423"/>
        <pc:sldMkLst>
          <pc:docMk/>
          <pc:sldMk cId="525467180" sldId="281"/>
        </pc:sldMkLst>
        <pc:spChg chg="add mod">
          <ac:chgData name="Juliette Lee" userId="d5e8eb24-7e2c-4d33-b864-098d6bc8f257" providerId="ADAL" clId="{0952D51C-5D8D-4519-94C7-05B51C3E5EB2}" dt="2020-06-23T15:02:09.355" v="1337" actId="20577"/>
          <ac:spMkLst>
            <pc:docMk/>
            <pc:sldMk cId="525467180" sldId="281"/>
            <ac:spMk id="4" creationId="{7EAB737D-871B-4F3A-B15E-B3309BA6F502}"/>
          </ac:spMkLst>
        </pc:spChg>
        <pc:spChg chg="add mod">
          <ac:chgData name="Juliette Lee" userId="d5e8eb24-7e2c-4d33-b864-098d6bc8f257" providerId="ADAL" clId="{0952D51C-5D8D-4519-94C7-05B51C3E5EB2}" dt="2020-06-23T15:00:17.049" v="1147" actId="1076"/>
          <ac:spMkLst>
            <pc:docMk/>
            <pc:sldMk cId="525467180" sldId="281"/>
            <ac:spMk id="5" creationId="{A1466CA6-915E-47E1-9CF8-5D3079850933}"/>
          </ac:spMkLst>
        </pc:spChg>
        <pc:spChg chg="add">
          <ac:chgData name="Juliette Lee" userId="d5e8eb24-7e2c-4d33-b864-098d6bc8f257" providerId="ADAL" clId="{0952D51C-5D8D-4519-94C7-05B51C3E5EB2}" dt="2020-06-23T15:00:08.058" v="1146"/>
          <ac:spMkLst>
            <pc:docMk/>
            <pc:sldMk cId="525467180" sldId="281"/>
            <ac:spMk id="6" creationId="{2369BD7F-379D-4D00-9679-DA825D3DAC86}"/>
          </ac:spMkLst>
        </pc:spChg>
        <pc:picChg chg="add mod">
          <ac:chgData name="Juliette Lee" userId="d5e8eb24-7e2c-4d33-b864-098d6bc8f257" providerId="ADAL" clId="{0952D51C-5D8D-4519-94C7-05B51C3E5EB2}" dt="2020-06-23T15:05:09.337" v="1402" actId="1076"/>
          <ac:picMkLst>
            <pc:docMk/>
            <pc:sldMk cId="525467180" sldId="281"/>
            <ac:picMk id="3" creationId="{464CCFAB-DA8E-41F4-BCA3-50E138D74251}"/>
          </ac:picMkLst>
        </pc:picChg>
      </pc:sldChg>
      <pc:sldChg chg="modSp add del">
        <pc:chgData name="Juliette Lee" userId="d5e8eb24-7e2c-4d33-b864-098d6bc8f257" providerId="ADAL" clId="{0952D51C-5D8D-4519-94C7-05B51C3E5EB2}" dt="2020-06-22T19:10:55.058" v="577" actId="2696"/>
        <pc:sldMkLst>
          <pc:docMk/>
          <pc:sldMk cId="1853101139" sldId="281"/>
        </pc:sldMkLst>
        <pc:spChg chg="mod">
          <ac:chgData name="Juliette Lee" userId="d5e8eb24-7e2c-4d33-b864-098d6bc8f257" providerId="ADAL" clId="{0952D51C-5D8D-4519-94C7-05B51C3E5EB2}" dt="2020-06-16T17:51:23.422" v="574" actId="120"/>
          <ac:spMkLst>
            <pc:docMk/>
            <pc:sldMk cId="1853101139" sldId="281"/>
            <ac:spMk id="2" creationId="{2215AD23-BBF4-46A5-B066-44E20AA32233}"/>
          </ac:spMkLst>
        </pc:spChg>
      </pc:sldChg>
      <pc:sldChg chg="add del">
        <pc:chgData name="Juliette Lee" userId="d5e8eb24-7e2c-4d33-b864-098d6bc8f257" providerId="ADAL" clId="{0952D51C-5D8D-4519-94C7-05B51C3E5EB2}" dt="2020-06-23T15:03:12.404" v="1364"/>
        <pc:sldMkLst>
          <pc:docMk/>
          <pc:sldMk cId="1276324372" sldId="282"/>
        </pc:sldMkLst>
      </pc:sldChg>
      <pc:sldChg chg="modSp add del">
        <pc:chgData name="Juliette Lee" userId="d5e8eb24-7e2c-4d33-b864-098d6bc8f257" providerId="ADAL" clId="{0952D51C-5D8D-4519-94C7-05B51C3E5EB2}" dt="2020-06-22T19:10:55.022" v="576" actId="2696"/>
        <pc:sldMkLst>
          <pc:docMk/>
          <pc:sldMk cId="1941385499" sldId="282"/>
        </pc:sldMkLst>
        <pc:spChg chg="mod">
          <ac:chgData name="Juliette Lee" userId="d5e8eb24-7e2c-4d33-b864-098d6bc8f257" providerId="ADAL" clId="{0952D51C-5D8D-4519-94C7-05B51C3E5EB2}" dt="2020-06-16T17:51:17.364" v="572" actId="120"/>
          <ac:spMkLst>
            <pc:docMk/>
            <pc:sldMk cId="1941385499" sldId="282"/>
            <ac:spMk id="2" creationId="{2215AD23-BBF4-46A5-B066-44E20AA32233}"/>
          </ac:spMkLst>
        </pc:spChg>
      </pc:sldChg>
      <pc:sldChg chg="addSp delSp modSp add">
        <pc:chgData name="Juliette Lee" userId="d5e8eb24-7e2c-4d33-b864-098d6bc8f257" providerId="ADAL" clId="{0952D51C-5D8D-4519-94C7-05B51C3E5EB2}" dt="2020-06-23T18:08:03.266" v="1676" actId="47"/>
        <pc:sldMkLst>
          <pc:docMk/>
          <pc:sldMk cId="2224201991" sldId="282"/>
        </pc:sldMkLst>
        <pc:spChg chg="add mod">
          <ac:chgData name="Juliette Lee" userId="d5e8eb24-7e2c-4d33-b864-098d6bc8f257" providerId="ADAL" clId="{0952D51C-5D8D-4519-94C7-05B51C3E5EB2}" dt="2020-06-23T15:57:53.598" v="1567" actId="1076"/>
          <ac:spMkLst>
            <pc:docMk/>
            <pc:sldMk cId="2224201991" sldId="282"/>
            <ac:spMk id="2" creationId="{58F6E2D6-937E-4317-B0D1-CDA478F7D334}"/>
          </ac:spMkLst>
        </pc:spChg>
        <pc:spChg chg="add mod">
          <ac:chgData name="Juliette Lee" userId="d5e8eb24-7e2c-4d33-b864-098d6bc8f257" providerId="ADAL" clId="{0952D51C-5D8D-4519-94C7-05B51C3E5EB2}" dt="2020-06-23T15:57:53.598" v="1567" actId="1076"/>
          <ac:spMkLst>
            <pc:docMk/>
            <pc:sldMk cId="2224201991" sldId="282"/>
            <ac:spMk id="3" creationId="{6F3C4E9A-9FD9-46B2-BAF6-6EAA8003CF4B}"/>
          </ac:spMkLst>
        </pc:spChg>
        <pc:spChg chg="add mod">
          <ac:chgData name="Juliette Lee" userId="d5e8eb24-7e2c-4d33-b864-098d6bc8f257" providerId="ADAL" clId="{0952D51C-5D8D-4519-94C7-05B51C3E5EB2}" dt="2020-06-23T18:08:02.849" v="1675" actId="14100"/>
          <ac:spMkLst>
            <pc:docMk/>
            <pc:sldMk cId="2224201991" sldId="282"/>
            <ac:spMk id="5" creationId="{1B539A4C-C433-4D29-A476-BA54DB551D69}"/>
          </ac:spMkLst>
        </pc:spChg>
        <pc:spChg chg="add mod">
          <ac:chgData name="Juliette Lee" userId="d5e8eb24-7e2c-4d33-b864-098d6bc8f257" providerId="ADAL" clId="{0952D51C-5D8D-4519-94C7-05B51C3E5EB2}" dt="2020-06-23T18:07:06.311" v="1631" actId="1076"/>
          <ac:spMkLst>
            <pc:docMk/>
            <pc:sldMk cId="2224201991" sldId="282"/>
            <ac:spMk id="6" creationId="{2A6B955B-75EE-4539-A9B2-130B07E68CBE}"/>
          </ac:spMkLst>
        </pc:spChg>
        <pc:spChg chg="add del mod">
          <ac:chgData name="Juliette Lee" userId="d5e8eb24-7e2c-4d33-b864-098d6bc8f257" providerId="ADAL" clId="{0952D51C-5D8D-4519-94C7-05B51C3E5EB2}" dt="2020-06-23T18:08:03.266" v="1676" actId="47"/>
          <ac:spMkLst>
            <pc:docMk/>
            <pc:sldMk cId="2224201991" sldId="282"/>
            <ac:spMk id="11" creationId="{06068998-7476-4BD7-A80C-C97D976043A2}"/>
          </ac:spMkLst>
        </pc:spChg>
        <pc:picChg chg="add del mod">
          <ac:chgData name="Juliette Lee" userId="d5e8eb24-7e2c-4d33-b864-098d6bc8f257" providerId="ADAL" clId="{0952D51C-5D8D-4519-94C7-05B51C3E5EB2}" dt="2020-06-23T15:58:38.381" v="1590" actId="478"/>
          <ac:picMkLst>
            <pc:docMk/>
            <pc:sldMk cId="2224201991" sldId="282"/>
            <ac:picMk id="4" creationId="{CBF229B1-6EB3-4B47-BFE1-98F8496BC034}"/>
          </ac:picMkLst>
        </pc:picChg>
        <pc:picChg chg="add del mod">
          <ac:chgData name="Juliette Lee" userId="d5e8eb24-7e2c-4d33-b864-098d6bc8f257" providerId="ADAL" clId="{0952D51C-5D8D-4519-94C7-05B51C3E5EB2}" dt="2020-06-23T15:58:59.181" v="1594" actId="478"/>
          <ac:picMkLst>
            <pc:docMk/>
            <pc:sldMk cId="2224201991" sldId="282"/>
            <ac:picMk id="8" creationId="{3E1AC079-300D-4743-83F8-9956714D0A25}"/>
          </ac:picMkLst>
        </pc:picChg>
        <pc:picChg chg="add mod">
          <ac:chgData name="Juliette Lee" userId="d5e8eb24-7e2c-4d33-b864-098d6bc8f257" providerId="ADAL" clId="{0952D51C-5D8D-4519-94C7-05B51C3E5EB2}" dt="2020-06-23T15:59:25.801" v="1603" actId="1076"/>
          <ac:picMkLst>
            <pc:docMk/>
            <pc:sldMk cId="2224201991" sldId="282"/>
            <ac:picMk id="10" creationId="{E9F86745-DA0F-43BC-BC68-3A44509326FB}"/>
          </ac:picMkLst>
        </pc:picChg>
      </pc:sldChg>
      <pc:sldChg chg="addSp modSp add">
        <pc:chgData name="Juliette Lee" userId="d5e8eb24-7e2c-4d33-b864-098d6bc8f257" providerId="ADAL" clId="{0952D51C-5D8D-4519-94C7-05B51C3E5EB2}" dt="2020-06-23T18:20:01.058" v="3425" actId="20577"/>
        <pc:sldMkLst>
          <pc:docMk/>
          <pc:sldMk cId="2386131755" sldId="283"/>
        </pc:sldMkLst>
        <pc:spChg chg="add mod">
          <ac:chgData name="Juliette Lee" userId="d5e8eb24-7e2c-4d33-b864-098d6bc8f257" providerId="ADAL" clId="{0952D51C-5D8D-4519-94C7-05B51C3E5EB2}" dt="2020-06-23T18:17:55.772" v="3270" actId="20577"/>
          <ac:spMkLst>
            <pc:docMk/>
            <pc:sldMk cId="2386131755" sldId="283"/>
            <ac:spMk id="2" creationId="{D800E6A2-D1CA-4A94-965A-D013243614F1}"/>
          </ac:spMkLst>
        </pc:spChg>
        <pc:spChg chg="add">
          <ac:chgData name="Juliette Lee" userId="d5e8eb24-7e2c-4d33-b864-098d6bc8f257" providerId="ADAL" clId="{0952D51C-5D8D-4519-94C7-05B51C3E5EB2}" dt="2020-06-23T18:09:09.089" v="1679"/>
          <ac:spMkLst>
            <pc:docMk/>
            <pc:sldMk cId="2386131755" sldId="283"/>
            <ac:spMk id="3" creationId="{AA8B0EC1-1767-4344-8F6C-0C580BAA50C1}"/>
          </ac:spMkLst>
        </pc:spChg>
        <pc:spChg chg="add">
          <ac:chgData name="Juliette Lee" userId="d5e8eb24-7e2c-4d33-b864-098d6bc8f257" providerId="ADAL" clId="{0952D51C-5D8D-4519-94C7-05B51C3E5EB2}" dt="2020-06-23T18:09:09.089" v="1679"/>
          <ac:spMkLst>
            <pc:docMk/>
            <pc:sldMk cId="2386131755" sldId="283"/>
            <ac:spMk id="4" creationId="{C2D17F75-5D58-4A76-ABE1-A5899EC5D676}"/>
          </ac:spMkLst>
        </pc:spChg>
        <pc:spChg chg="add mod">
          <ac:chgData name="Juliette Lee" userId="d5e8eb24-7e2c-4d33-b864-098d6bc8f257" providerId="ADAL" clId="{0952D51C-5D8D-4519-94C7-05B51C3E5EB2}" dt="2020-06-23T18:20:01.058" v="3425" actId="20577"/>
          <ac:spMkLst>
            <pc:docMk/>
            <pc:sldMk cId="2386131755" sldId="283"/>
            <ac:spMk id="5" creationId="{382D26E1-93EE-49E0-84AD-BBF25E5A76C0}"/>
          </ac:spMkLst>
        </pc:spChg>
      </pc:sldChg>
      <pc:sldChg chg="addSp modSp add">
        <pc:chgData name="Juliette Lee" userId="d5e8eb24-7e2c-4d33-b864-098d6bc8f257" providerId="ADAL" clId="{0952D51C-5D8D-4519-94C7-05B51C3E5EB2}" dt="2020-06-23T18:27:43.773" v="3954" actId="1076"/>
        <pc:sldMkLst>
          <pc:docMk/>
          <pc:sldMk cId="2623642607" sldId="284"/>
        </pc:sldMkLst>
        <pc:spChg chg="add mod">
          <ac:chgData name="Juliette Lee" userId="d5e8eb24-7e2c-4d33-b864-098d6bc8f257" providerId="ADAL" clId="{0952D51C-5D8D-4519-94C7-05B51C3E5EB2}" dt="2020-06-23T18:27:43.773" v="3954" actId="1076"/>
          <ac:spMkLst>
            <pc:docMk/>
            <pc:sldMk cId="2623642607" sldId="284"/>
            <ac:spMk id="2" creationId="{36639924-8DCE-469D-AEB9-7FC7AEB7EAE3}"/>
          </ac:spMkLst>
        </pc:spChg>
        <pc:spChg chg="mod">
          <ac:chgData name="Juliette Lee" userId="d5e8eb24-7e2c-4d33-b864-098d6bc8f257" providerId="ADAL" clId="{0952D51C-5D8D-4519-94C7-05B51C3E5EB2}" dt="2020-06-23T18:25:56.031" v="3951" actId="1076"/>
          <ac:spMkLst>
            <pc:docMk/>
            <pc:sldMk cId="2623642607" sldId="284"/>
            <ac:spMk id="4" creationId="{A1625393-B059-4C7C-A68D-A6C6C8C5F7D0}"/>
          </ac:spMkLst>
        </pc:spChg>
        <pc:spChg chg="mod">
          <ac:chgData name="Juliette Lee" userId="d5e8eb24-7e2c-4d33-b864-098d6bc8f257" providerId="ADAL" clId="{0952D51C-5D8D-4519-94C7-05B51C3E5EB2}" dt="2020-06-23T18:25:58.311" v="3952" actId="1076"/>
          <ac:spMkLst>
            <pc:docMk/>
            <pc:sldMk cId="2623642607" sldId="284"/>
            <ac:spMk id="5" creationId="{401F088C-4288-402B-9F43-557DD0CAC8EF}"/>
          </ac:spMkLst>
        </pc:spChg>
        <pc:spChg chg="add mod">
          <ac:chgData name="Juliette Lee" userId="d5e8eb24-7e2c-4d33-b864-098d6bc8f257" providerId="ADAL" clId="{0952D51C-5D8D-4519-94C7-05B51C3E5EB2}" dt="2020-06-23T18:25:42.022" v="3949" actId="6549"/>
          <ac:spMkLst>
            <pc:docMk/>
            <pc:sldMk cId="2623642607" sldId="284"/>
            <ac:spMk id="7" creationId="{C4E6B0BC-DC5D-47E5-95E8-D3027AD719E8}"/>
          </ac:spMkLst>
        </pc:spChg>
        <pc:grpChg chg="add mod">
          <ac:chgData name="Juliette Lee" userId="d5e8eb24-7e2c-4d33-b864-098d6bc8f257" providerId="ADAL" clId="{0952D51C-5D8D-4519-94C7-05B51C3E5EB2}" dt="2020-06-23T18:24:24.615" v="3862" actId="1076"/>
          <ac:grpSpMkLst>
            <pc:docMk/>
            <pc:sldMk cId="2623642607" sldId="284"/>
            <ac:grpSpMk id="3" creationId="{F5F94343-8AAD-41A0-9055-EF97FF66FE20}"/>
          </ac:grpSpMkLst>
        </pc:grpChg>
        <pc:picChg chg="add mod">
          <ac:chgData name="Juliette Lee" userId="d5e8eb24-7e2c-4d33-b864-098d6bc8f257" providerId="ADAL" clId="{0952D51C-5D8D-4519-94C7-05B51C3E5EB2}" dt="2020-06-23T18:24:26.030" v="3863" actId="1076"/>
          <ac:picMkLst>
            <pc:docMk/>
            <pc:sldMk cId="2623642607" sldId="284"/>
            <ac:picMk id="6" creationId="{BE64C9CF-AE55-4174-9BAE-057DFAF20DC9}"/>
          </ac:picMkLst>
        </pc:picChg>
      </pc:sldChg>
      <pc:sldChg chg="add del">
        <pc:chgData name="Juliette Lee" userId="d5e8eb24-7e2c-4d33-b864-098d6bc8f257" providerId="ADAL" clId="{0952D51C-5D8D-4519-94C7-05B51C3E5EB2}" dt="2020-06-23T18:22:05.844" v="3605"/>
        <pc:sldMkLst>
          <pc:docMk/>
          <pc:sldMk cId="439960718" sldId="285"/>
        </pc:sldMkLst>
      </pc:sldChg>
      <pc:sldChg chg="addSp delSp modSp add ord">
        <pc:chgData name="Juliette Lee" userId="d5e8eb24-7e2c-4d33-b864-098d6bc8f257" providerId="ADAL" clId="{0952D51C-5D8D-4519-94C7-05B51C3E5EB2}" dt="2020-06-23T18:31:09.943" v="4295" actId="1076"/>
        <pc:sldMkLst>
          <pc:docMk/>
          <pc:sldMk cId="2576419518" sldId="285"/>
        </pc:sldMkLst>
        <pc:spChg chg="add">
          <ac:chgData name="Juliette Lee" userId="d5e8eb24-7e2c-4d33-b864-098d6bc8f257" providerId="ADAL" clId="{0952D51C-5D8D-4519-94C7-05B51C3E5EB2}" dt="2020-06-23T18:27:49.164" v="3956"/>
          <ac:spMkLst>
            <pc:docMk/>
            <pc:sldMk cId="2576419518" sldId="285"/>
            <ac:spMk id="2" creationId="{EDF3F735-75DA-4CB0-B927-E1BD56FEAE53}"/>
          </ac:spMkLst>
        </pc:spChg>
        <pc:spChg chg="mod">
          <ac:chgData name="Juliette Lee" userId="d5e8eb24-7e2c-4d33-b864-098d6bc8f257" providerId="ADAL" clId="{0952D51C-5D8D-4519-94C7-05B51C3E5EB2}" dt="2020-06-23T18:27:54.635" v="3986" actId="20577"/>
          <ac:spMkLst>
            <pc:docMk/>
            <pc:sldMk cId="2576419518" sldId="285"/>
            <ac:spMk id="4" creationId="{2D2F95C9-BBC1-4D4E-A407-458599BF95A9}"/>
          </ac:spMkLst>
        </pc:spChg>
        <pc:spChg chg="mod">
          <ac:chgData name="Juliette Lee" userId="d5e8eb24-7e2c-4d33-b864-098d6bc8f257" providerId="ADAL" clId="{0952D51C-5D8D-4519-94C7-05B51C3E5EB2}" dt="2020-06-23T18:27:56.399" v="3987" actId="20577"/>
          <ac:spMkLst>
            <pc:docMk/>
            <pc:sldMk cId="2576419518" sldId="285"/>
            <ac:spMk id="5" creationId="{4EE682B6-FD43-4C5E-92F9-4C4C0C38CEB9}"/>
          </ac:spMkLst>
        </pc:spChg>
        <pc:spChg chg="add mod">
          <ac:chgData name="Juliette Lee" userId="d5e8eb24-7e2c-4d33-b864-098d6bc8f257" providerId="ADAL" clId="{0952D51C-5D8D-4519-94C7-05B51C3E5EB2}" dt="2020-06-23T18:31:09.943" v="4295" actId="1076"/>
          <ac:spMkLst>
            <pc:docMk/>
            <pc:sldMk cId="2576419518" sldId="285"/>
            <ac:spMk id="10" creationId="{65CBA382-8766-450A-A911-14B395FC9023}"/>
          </ac:spMkLst>
        </pc:spChg>
        <pc:grpChg chg="add">
          <ac:chgData name="Juliette Lee" userId="d5e8eb24-7e2c-4d33-b864-098d6bc8f257" providerId="ADAL" clId="{0952D51C-5D8D-4519-94C7-05B51C3E5EB2}" dt="2020-06-23T18:27:49.164" v="3956"/>
          <ac:grpSpMkLst>
            <pc:docMk/>
            <pc:sldMk cId="2576419518" sldId="285"/>
            <ac:grpSpMk id="3" creationId="{89B95710-530D-472D-9B0E-DBE4455E362E}"/>
          </ac:grpSpMkLst>
        </pc:grpChg>
        <pc:picChg chg="add del mod">
          <ac:chgData name="Juliette Lee" userId="d5e8eb24-7e2c-4d33-b864-098d6bc8f257" providerId="ADAL" clId="{0952D51C-5D8D-4519-94C7-05B51C3E5EB2}" dt="2020-06-23T18:28:24.538" v="3989" actId="478"/>
          <ac:picMkLst>
            <pc:docMk/>
            <pc:sldMk cId="2576419518" sldId="285"/>
            <ac:picMk id="7" creationId="{2BBCA6CA-C041-4CC0-8AAA-7D386F8B289F}"/>
          </ac:picMkLst>
        </pc:picChg>
        <pc:picChg chg="add mod">
          <ac:chgData name="Juliette Lee" userId="d5e8eb24-7e2c-4d33-b864-098d6bc8f257" providerId="ADAL" clId="{0952D51C-5D8D-4519-94C7-05B51C3E5EB2}" dt="2020-06-23T18:29:27.265" v="3993" actId="962"/>
          <ac:picMkLst>
            <pc:docMk/>
            <pc:sldMk cId="2576419518" sldId="285"/>
            <ac:picMk id="9" creationId="{9333D7B3-1EBD-4528-B62B-8CF9AC0775A9}"/>
          </ac:picMkLst>
        </pc:picChg>
      </pc:sldChg>
    </pc:docChg>
  </pc:docChgLst>
  <pc:docChgLst>
    <pc:chgData name="Juliette Lee" userId="d5e8eb24-7e2c-4d33-b864-098d6bc8f257" providerId="ADAL" clId="{FF6C5D93-BBFC-45C1-95B2-D1DB20AE6BDC}"/>
    <pc:docChg chg="undo custSel modSld">
      <pc:chgData name="Juliette Lee" userId="d5e8eb24-7e2c-4d33-b864-098d6bc8f257" providerId="ADAL" clId="{FF6C5D93-BBFC-45C1-95B2-D1DB20AE6BDC}" dt="2020-10-20T19:45:14.687" v="94" actId="20577"/>
      <pc:docMkLst>
        <pc:docMk/>
      </pc:docMkLst>
      <pc:sldChg chg="modSp">
        <pc:chgData name="Juliette Lee" userId="d5e8eb24-7e2c-4d33-b864-098d6bc8f257" providerId="ADAL" clId="{FF6C5D93-BBFC-45C1-95B2-D1DB20AE6BDC}" dt="2020-10-19T21:21:06.280" v="86" actId="20577"/>
        <pc:sldMkLst>
          <pc:docMk/>
          <pc:sldMk cId="0" sldId="257"/>
        </pc:sldMkLst>
        <pc:spChg chg="mod">
          <ac:chgData name="Juliette Lee" userId="d5e8eb24-7e2c-4d33-b864-098d6bc8f257" providerId="ADAL" clId="{FF6C5D93-BBFC-45C1-95B2-D1DB20AE6BDC}" dt="2020-10-19T21:21:06.280" v="86" actId="20577"/>
          <ac:spMkLst>
            <pc:docMk/>
            <pc:sldMk cId="0" sldId="257"/>
            <ac:spMk id="6" creationId="{00000000-0000-0000-0000-000000000000}"/>
          </ac:spMkLst>
        </pc:spChg>
      </pc:sldChg>
      <pc:sldChg chg="addSp delSp modSp">
        <pc:chgData name="Juliette Lee" userId="d5e8eb24-7e2c-4d33-b864-098d6bc8f257" providerId="ADAL" clId="{FF6C5D93-BBFC-45C1-95B2-D1DB20AE6BDC}" dt="2020-10-20T17:20:35.852" v="93" actId="14100"/>
        <pc:sldMkLst>
          <pc:docMk/>
          <pc:sldMk cId="0" sldId="272"/>
        </pc:sldMkLst>
        <pc:spChg chg="del mod">
          <ac:chgData name="Juliette Lee" userId="d5e8eb24-7e2c-4d33-b864-098d6bc8f257" providerId="ADAL" clId="{FF6C5D93-BBFC-45C1-95B2-D1DB20AE6BDC}" dt="2020-10-19T20:58:14.346" v="15" actId="478"/>
          <ac:spMkLst>
            <pc:docMk/>
            <pc:sldMk cId="0" sldId="272"/>
            <ac:spMk id="7" creationId="{00000000-0000-0000-0000-000000000000}"/>
          </ac:spMkLst>
        </pc:spChg>
        <pc:picChg chg="add del mod">
          <ac:chgData name="Juliette Lee" userId="d5e8eb24-7e2c-4d33-b864-098d6bc8f257" providerId="ADAL" clId="{FF6C5D93-BBFC-45C1-95B2-D1DB20AE6BDC}" dt="2020-10-20T17:20:18.725" v="87" actId="478"/>
          <ac:picMkLst>
            <pc:docMk/>
            <pc:sldMk cId="0" sldId="272"/>
            <ac:picMk id="5" creationId="{E6DF3C09-BB15-4E99-B949-07DD692D5DC4}"/>
          </ac:picMkLst>
        </pc:picChg>
        <pc:picChg chg="add mod">
          <ac:chgData name="Juliette Lee" userId="d5e8eb24-7e2c-4d33-b864-098d6bc8f257" providerId="ADAL" clId="{FF6C5D93-BBFC-45C1-95B2-D1DB20AE6BDC}" dt="2020-10-20T17:20:35.852" v="93" actId="14100"/>
          <ac:picMkLst>
            <pc:docMk/>
            <pc:sldMk cId="0" sldId="272"/>
            <ac:picMk id="6" creationId="{8746A5DE-3CD9-44A0-9DD0-F8FD0573E0B9}"/>
          </ac:picMkLst>
        </pc:picChg>
        <pc:picChg chg="del">
          <ac:chgData name="Juliette Lee" userId="d5e8eb24-7e2c-4d33-b864-098d6bc8f257" providerId="ADAL" clId="{FF6C5D93-BBFC-45C1-95B2-D1DB20AE6BDC}" dt="2020-10-19T20:56:33.416" v="6" actId="478"/>
          <ac:picMkLst>
            <pc:docMk/>
            <pc:sldMk cId="0" sldId="272"/>
            <ac:picMk id="11" creationId="{CE2ABC6B-DD24-4145-9F57-BBC67F780B88}"/>
          </ac:picMkLst>
        </pc:picChg>
      </pc:sldChg>
      <pc:sldChg chg="modSp">
        <pc:chgData name="Juliette Lee" userId="d5e8eb24-7e2c-4d33-b864-098d6bc8f257" providerId="ADAL" clId="{FF6C5D93-BBFC-45C1-95B2-D1DB20AE6BDC}" dt="2020-10-19T21:03:05.935" v="19" actId="20577"/>
        <pc:sldMkLst>
          <pc:docMk/>
          <pc:sldMk cId="0" sldId="273"/>
        </pc:sldMkLst>
        <pc:spChg chg="mod">
          <ac:chgData name="Juliette Lee" userId="d5e8eb24-7e2c-4d33-b864-098d6bc8f257" providerId="ADAL" clId="{FF6C5D93-BBFC-45C1-95B2-D1DB20AE6BDC}" dt="2020-10-19T21:03:05.935" v="19" actId="20577"/>
          <ac:spMkLst>
            <pc:docMk/>
            <pc:sldMk cId="0" sldId="273"/>
            <ac:spMk id="4" creationId="{00000000-0000-0000-0000-000000000000}"/>
          </ac:spMkLst>
        </pc:spChg>
      </pc:sldChg>
      <pc:sldChg chg="modSp">
        <pc:chgData name="Juliette Lee" userId="d5e8eb24-7e2c-4d33-b864-098d6bc8f257" providerId="ADAL" clId="{FF6C5D93-BBFC-45C1-95B2-D1DB20AE6BDC}" dt="2020-10-20T19:45:14.687" v="94" actId="20577"/>
        <pc:sldMkLst>
          <pc:docMk/>
          <pc:sldMk cId="525467180" sldId="281"/>
        </pc:sldMkLst>
        <pc:spChg chg="mod">
          <ac:chgData name="Juliette Lee" userId="d5e8eb24-7e2c-4d33-b864-098d6bc8f257" providerId="ADAL" clId="{FF6C5D93-BBFC-45C1-95B2-D1DB20AE6BDC}" dt="2020-10-20T19:45:14.687" v="94" actId="20577"/>
          <ac:spMkLst>
            <pc:docMk/>
            <pc:sldMk cId="525467180" sldId="281"/>
            <ac:spMk id="4" creationId="{7EAB737D-871B-4F3A-B15E-B3309BA6F502}"/>
          </ac:spMkLst>
        </pc:spChg>
      </pc:sldChg>
    </pc:docChg>
  </pc:docChgLst>
  <pc:docChgLst>
    <pc:chgData name="Barclay Jones" userId="S::pbjones@chinookfund.org::5a8c8a8c-d91b-403e-ba04-559d788f2751" providerId="AD" clId="Web-{E6401E48-FE8E-8538-A05A-0649C8281536}"/>
    <pc:docChg chg="modSld">
      <pc:chgData name="Barclay Jones" userId="S::pbjones@chinookfund.org::5a8c8a8c-d91b-403e-ba04-559d788f2751" providerId="AD" clId="Web-{E6401E48-FE8E-8538-A05A-0649C8281536}" dt="2020-07-20T17:54:47.042" v="5" actId="20577"/>
      <pc:docMkLst>
        <pc:docMk/>
      </pc:docMkLst>
      <pc:sldChg chg="modSp">
        <pc:chgData name="Barclay Jones" userId="S::pbjones@chinookfund.org::5a8c8a8c-d91b-403e-ba04-559d788f2751" providerId="AD" clId="Web-{E6401E48-FE8E-8538-A05A-0649C8281536}" dt="2020-07-20T17:54:47.027" v="4" actId="20577"/>
        <pc:sldMkLst>
          <pc:docMk/>
          <pc:sldMk cId="0" sldId="257"/>
        </pc:sldMkLst>
        <pc:spChg chg="mod">
          <ac:chgData name="Barclay Jones" userId="S::pbjones@chinookfund.org::5a8c8a8c-d91b-403e-ba04-559d788f2751" providerId="AD" clId="Web-{E6401E48-FE8E-8538-A05A-0649C8281536}" dt="2020-07-20T17:54:47.027" v="4" actId="20577"/>
          <ac:spMkLst>
            <pc:docMk/>
            <pc:sldMk cId="0" sldId="257"/>
            <ac:spMk id="6" creationId="{00000000-0000-0000-0000-000000000000}"/>
          </ac:spMkLst>
        </pc:spChg>
      </pc:sldChg>
    </pc:docChg>
  </pc:docChgLst>
  <pc:docChgLst>
    <pc:chgData name="Barclay Jones" userId="S::pbjones@chinookfund.org::5a8c8a8c-d91b-403e-ba04-559d788f2751" providerId="AD" clId="Web-{805650FB-42F3-DAFC-6972-2C426ECC4059}"/>
    <pc:docChg chg="modSld">
      <pc:chgData name="Barclay Jones" userId="S::pbjones@chinookfund.org::5a8c8a8c-d91b-403e-ba04-559d788f2751" providerId="AD" clId="Web-{805650FB-42F3-DAFC-6972-2C426ECC4059}" dt="2020-05-11T19:22:07.943" v="11" actId="20577"/>
      <pc:docMkLst>
        <pc:docMk/>
      </pc:docMkLst>
      <pc:sldChg chg="modSp">
        <pc:chgData name="Barclay Jones" userId="S::pbjones@chinookfund.org::5a8c8a8c-d91b-403e-ba04-559d788f2751" providerId="AD" clId="Web-{805650FB-42F3-DAFC-6972-2C426ECC4059}" dt="2020-05-11T19:22:03.255" v="9" actId="20577"/>
        <pc:sldMkLst>
          <pc:docMk/>
          <pc:sldMk cId="0" sldId="258"/>
        </pc:sldMkLst>
        <pc:spChg chg="mod">
          <ac:chgData name="Barclay Jones" userId="S::pbjones@chinookfund.org::5a8c8a8c-d91b-403e-ba04-559d788f2751" providerId="AD" clId="Web-{805650FB-42F3-DAFC-6972-2C426ECC4059}" dt="2020-05-11T19:22:03.255" v="9" actId="20577"/>
          <ac:spMkLst>
            <pc:docMk/>
            <pc:sldMk cId="0" sldId="258"/>
            <ac:spMk id="9" creationId="{00000000-0000-0000-0000-000000000000}"/>
          </ac:spMkLst>
        </pc:spChg>
      </pc:sldChg>
    </pc:docChg>
  </pc:docChgLst>
  <pc:docChgLst>
    <pc:chgData name="Juliette Lee" userId="d5e8eb24-7e2c-4d33-b864-098d6bc8f257" providerId="ADAL" clId="{B598E36C-2C7D-4AFA-9743-DBD9F5FC821B}"/>
    <pc:docChg chg="undo custSel addSld delSld modSld">
      <pc:chgData name="Juliette Lee" userId="d5e8eb24-7e2c-4d33-b864-098d6bc8f257" providerId="ADAL" clId="{B598E36C-2C7D-4AFA-9743-DBD9F5FC821B}" dt="2021-04-13T20:08:11.781" v="467" actId="1076"/>
      <pc:docMkLst>
        <pc:docMk/>
      </pc:docMkLst>
      <pc:sldChg chg="addSp delSp modSp mod">
        <pc:chgData name="Juliette Lee" userId="d5e8eb24-7e2c-4d33-b864-098d6bc8f257" providerId="ADAL" clId="{B598E36C-2C7D-4AFA-9743-DBD9F5FC821B}" dt="2021-04-13T19:59:44.453" v="5" actId="14100"/>
        <pc:sldMkLst>
          <pc:docMk/>
          <pc:sldMk cId="0" sldId="272"/>
        </pc:sldMkLst>
        <pc:picChg chg="add mod">
          <ac:chgData name="Juliette Lee" userId="d5e8eb24-7e2c-4d33-b864-098d6bc8f257" providerId="ADAL" clId="{B598E36C-2C7D-4AFA-9743-DBD9F5FC821B}" dt="2021-04-13T19:59:44.453" v="5" actId="14100"/>
          <ac:picMkLst>
            <pc:docMk/>
            <pc:sldMk cId="0" sldId="272"/>
            <ac:picMk id="5" creationId="{C8C5454C-C7A1-44E7-8441-FCF403789F32}"/>
          </ac:picMkLst>
        </pc:picChg>
        <pc:picChg chg="del">
          <ac:chgData name="Juliette Lee" userId="d5e8eb24-7e2c-4d33-b864-098d6bc8f257" providerId="ADAL" clId="{B598E36C-2C7D-4AFA-9743-DBD9F5FC821B}" dt="2021-04-13T19:56:31.786" v="0" actId="478"/>
          <ac:picMkLst>
            <pc:docMk/>
            <pc:sldMk cId="0" sldId="272"/>
            <ac:picMk id="6" creationId="{8746A5DE-3CD9-44A0-9DD0-F8FD0573E0B9}"/>
          </ac:picMkLst>
        </pc:picChg>
      </pc:sldChg>
      <pc:sldChg chg="addSp delSp modSp mod">
        <pc:chgData name="Juliette Lee" userId="d5e8eb24-7e2c-4d33-b864-098d6bc8f257" providerId="ADAL" clId="{B598E36C-2C7D-4AFA-9743-DBD9F5FC821B}" dt="2021-04-13T20:05:52.553" v="255" actId="207"/>
        <pc:sldMkLst>
          <pc:docMk/>
          <pc:sldMk cId="0" sldId="273"/>
        </pc:sldMkLst>
        <pc:spChg chg="del mod">
          <ac:chgData name="Juliette Lee" userId="d5e8eb24-7e2c-4d33-b864-098d6bc8f257" providerId="ADAL" clId="{B598E36C-2C7D-4AFA-9743-DBD9F5FC821B}" dt="2021-04-13T20:02:03.765" v="100" actId="478"/>
          <ac:spMkLst>
            <pc:docMk/>
            <pc:sldMk cId="0" sldId="273"/>
            <ac:spMk id="5" creationId="{00000000-0000-0000-0000-000000000000}"/>
          </ac:spMkLst>
        </pc:spChg>
        <pc:spChg chg="add del mod">
          <ac:chgData name="Juliette Lee" userId="d5e8eb24-7e2c-4d33-b864-098d6bc8f257" providerId="ADAL" clId="{B598E36C-2C7D-4AFA-9743-DBD9F5FC821B}" dt="2021-04-13T20:02:03.766" v="102"/>
          <ac:spMkLst>
            <pc:docMk/>
            <pc:sldMk cId="0" sldId="273"/>
            <ac:spMk id="6" creationId="{E617BB2D-E646-46B2-8CD1-3B47BC3299DA}"/>
          </ac:spMkLst>
        </pc:spChg>
        <pc:spChg chg="add mod">
          <ac:chgData name="Juliette Lee" userId="d5e8eb24-7e2c-4d33-b864-098d6bc8f257" providerId="ADAL" clId="{B598E36C-2C7D-4AFA-9743-DBD9F5FC821B}" dt="2021-04-13T20:05:52.553" v="255" actId="207"/>
          <ac:spMkLst>
            <pc:docMk/>
            <pc:sldMk cId="0" sldId="273"/>
            <ac:spMk id="8" creationId="{2C4691E9-FB7B-4616-BE9C-8560F49F8803}"/>
          </ac:spMkLst>
        </pc:spChg>
        <pc:picChg chg="mod">
          <ac:chgData name="Juliette Lee" userId="d5e8eb24-7e2c-4d33-b864-098d6bc8f257" providerId="ADAL" clId="{B598E36C-2C7D-4AFA-9743-DBD9F5FC821B}" dt="2021-04-13T20:01:55.258" v="98" actId="1035"/>
          <ac:picMkLst>
            <pc:docMk/>
            <pc:sldMk cId="0" sldId="273"/>
            <ac:picMk id="9" creationId="{EAC3D002-F006-4DDE-8483-D4C7020869E9}"/>
          </ac:picMkLst>
        </pc:picChg>
      </pc:sldChg>
      <pc:sldChg chg="modSp mod">
        <pc:chgData name="Juliette Lee" userId="d5e8eb24-7e2c-4d33-b864-098d6bc8f257" providerId="ADAL" clId="{B598E36C-2C7D-4AFA-9743-DBD9F5FC821B}" dt="2021-04-13T20:04:30.679" v="242" actId="403"/>
        <pc:sldMkLst>
          <pc:docMk/>
          <pc:sldMk cId="0" sldId="274"/>
        </pc:sldMkLst>
        <pc:spChg chg="mod">
          <ac:chgData name="Juliette Lee" userId="d5e8eb24-7e2c-4d33-b864-098d6bc8f257" providerId="ADAL" clId="{B598E36C-2C7D-4AFA-9743-DBD9F5FC821B}" dt="2021-04-13T20:04:30.679" v="242" actId="403"/>
          <ac:spMkLst>
            <pc:docMk/>
            <pc:sldMk cId="0" sldId="274"/>
            <ac:spMk id="6" creationId="{00000000-0000-0000-0000-000000000000}"/>
          </ac:spMkLst>
        </pc:spChg>
      </pc:sldChg>
      <pc:sldChg chg="modSp mod">
        <pc:chgData name="Juliette Lee" userId="d5e8eb24-7e2c-4d33-b864-098d6bc8f257" providerId="ADAL" clId="{B598E36C-2C7D-4AFA-9743-DBD9F5FC821B}" dt="2021-04-13T20:05:06.051" v="248" actId="2711"/>
        <pc:sldMkLst>
          <pc:docMk/>
          <pc:sldMk cId="0" sldId="278"/>
        </pc:sldMkLst>
        <pc:spChg chg="mod">
          <ac:chgData name="Juliette Lee" userId="d5e8eb24-7e2c-4d33-b864-098d6bc8f257" providerId="ADAL" clId="{B598E36C-2C7D-4AFA-9743-DBD9F5FC821B}" dt="2021-04-13T20:05:06.051" v="248" actId="2711"/>
          <ac:spMkLst>
            <pc:docMk/>
            <pc:sldMk cId="0" sldId="278"/>
            <ac:spMk id="17" creationId="{F7CDC27C-CA73-40FD-91F8-BFD8A4EC309F}"/>
          </ac:spMkLst>
        </pc:spChg>
      </pc:sldChg>
      <pc:sldChg chg="delSp modSp mod">
        <pc:chgData name="Juliette Lee" userId="d5e8eb24-7e2c-4d33-b864-098d6bc8f257" providerId="ADAL" clId="{B598E36C-2C7D-4AFA-9743-DBD9F5FC821B}" dt="2021-04-13T20:08:11.781" v="467" actId="1076"/>
        <pc:sldMkLst>
          <pc:docMk/>
          <pc:sldMk cId="0" sldId="279"/>
        </pc:sldMkLst>
        <pc:spChg chg="mod">
          <ac:chgData name="Juliette Lee" userId="d5e8eb24-7e2c-4d33-b864-098d6bc8f257" providerId="ADAL" clId="{B598E36C-2C7D-4AFA-9743-DBD9F5FC821B}" dt="2021-04-13T20:07:56.491" v="411" actId="1037"/>
          <ac:spMkLst>
            <pc:docMk/>
            <pc:sldMk cId="0" sldId="279"/>
            <ac:spMk id="4" creationId="{00000000-0000-0000-0000-000000000000}"/>
          </ac:spMkLst>
        </pc:spChg>
        <pc:spChg chg="mod">
          <ac:chgData name="Juliette Lee" userId="d5e8eb24-7e2c-4d33-b864-098d6bc8f257" providerId="ADAL" clId="{B598E36C-2C7D-4AFA-9743-DBD9F5FC821B}" dt="2021-04-13T20:07:56.491" v="411" actId="1037"/>
          <ac:spMkLst>
            <pc:docMk/>
            <pc:sldMk cId="0" sldId="279"/>
            <ac:spMk id="5" creationId="{00000000-0000-0000-0000-000000000000}"/>
          </ac:spMkLst>
        </pc:spChg>
        <pc:spChg chg="del mod">
          <ac:chgData name="Juliette Lee" userId="d5e8eb24-7e2c-4d33-b864-098d6bc8f257" providerId="ADAL" clId="{B598E36C-2C7D-4AFA-9743-DBD9F5FC821B}" dt="2021-04-13T20:07:09.516" v="335" actId="478"/>
          <ac:spMkLst>
            <pc:docMk/>
            <pc:sldMk cId="0" sldId="279"/>
            <ac:spMk id="6" creationId="{00000000-0000-0000-0000-000000000000}"/>
          </ac:spMkLst>
        </pc:spChg>
        <pc:spChg chg="del mod">
          <ac:chgData name="Juliette Lee" userId="d5e8eb24-7e2c-4d33-b864-098d6bc8f257" providerId="ADAL" clId="{B598E36C-2C7D-4AFA-9743-DBD9F5FC821B}" dt="2021-04-13T20:07:09.516" v="335" actId="478"/>
          <ac:spMkLst>
            <pc:docMk/>
            <pc:sldMk cId="0" sldId="279"/>
            <ac:spMk id="7" creationId="{00000000-0000-0000-0000-000000000000}"/>
          </ac:spMkLst>
        </pc:spChg>
        <pc:spChg chg="del mod">
          <ac:chgData name="Juliette Lee" userId="d5e8eb24-7e2c-4d33-b864-098d6bc8f257" providerId="ADAL" clId="{B598E36C-2C7D-4AFA-9743-DBD9F5FC821B}" dt="2021-04-13T20:07:41.879" v="389" actId="478"/>
          <ac:spMkLst>
            <pc:docMk/>
            <pc:sldMk cId="0" sldId="279"/>
            <ac:spMk id="8" creationId="{00000000-0000-0000-0000-000000000000}"/>
          </ac:spMkLst>
        </pc:spChg>
        <pc:spChg chg="del mod">
          <ac:chgData name="Juliette Lee" userId="d5e8eb24-7e2c-4d33-b864-098d6bc8f257" providerId="ADAL" clId="{B598E36C-2C7D-4AFA-9743-DBD9F5FC821B}" dt="2021-04-13T20:07:41.879" v="389" actId="478"/>
          <ac:spMkLst>
            <pc:docMk/>
            <pc:sldMk cId="0" sldId="279"/>
            <ac:spMk id="9" creationId="{00000000-0000-0000-0000-000000000000}"/>
          </ac:spMkLst>
        </pc:spChg>
        <pc:spChg chg="mod">
          <ac:chgData name="Juliette Lee" userId="d5e8eb24-7e2c-4d33-b864-098d6bc8f257" providerId="ADAL" clId="{B598E36C-2C7D-4AFA-9743-DBD9F5FC821B}" dt="2021-04-13T20:08:05.387" v="466" actId="1038"/>
          <ac:spMkLst>
            <pc:docMk/>
            <pc:sldMk cId="0" sldId="279"/>
            <ac:spMk id="11" creationId="{00000000-0000-0000-0000-000000000000}"/>
          </ac:spMkLst>
        </pc:spChg>
        <pc:spChg chg="mod">
          <ac:chgData name="Juliette Lee" userId="d5e8eb24-7e2c-4d33-b864-098d6bc8f257" providerId="ADAL" clId="{B598E36C-2C7D-4AFA-9743-DBD9F5FC821B}" dt="2021-04-13T20:08:11.781" v="467" actId="1076"/>
          <ac:spMkLst>
            <pc:docMk/>
            <pc:sldMk cId="0" sldId="279"/>
            <ac:spMk id="12" creationId="{00000000-0000-0000-0000-000000000000}"/>
          </ac:spMkLst>
        </pc:spChg>
        <pc:picChg chg="mod">
          <ac:chgData name="Juliette Lee" userId="d5e8eb24-7e2c-4d33-b864-098d6bc8f257" providerId="ADAL" clId="{B598E36C-2C7D-4AFA-9743-DBD9F5FC821B}" dt="2021-04-13T20:07:52.633" v="392" actId="14100"/>
          <ac:picMkLst>
            <pc:docMk/>
            <pc:sldMk cId="0" sldId="279"/>
            <ac:picMk id="10" creationId="{00000000-0000-0000-0000-000000000000}"/>
          </ac:picMkLst>
        </pc:picChg>
      </pc:sldChg>
      <pc:sldChg chg="new del">
        <pc:chgData name="Juliette Lee" userId="d5e8eb24-7e2c-4d33-b864-098d6bc8f257" providerId="ADAL" clId="{B598E36C-2C7D-4AFA-9743-DBD9F5FC821B}" dt="2021-04-13T20:00:00.298" v="7" actId="680"/>
        <pc:sldMkLst>
          <pc:docMk/>
          <pc:sldMk cId="1409423909" sldId="286"/>
        </pc:sldMkLst>
      </pc:sldChg>
      <pc:sldChg chg="addSp delSp modSp add mod setBg">
        <pc:chgData name="Juliette Lee" userId="d5e8eb24-7e2c-4d33-b864-098d6bc8f257" providerId="ADAL" clId="{B598E36C-2C7D-4AFA-9743-DBD9F5FC821B}" dt="2021-04-13T20:00:54.961" v="17"/>
        <pc:sldMkLst>
          <pc:docMk/>
          <pc:sldMk cId="1583159661" sldId="286"/>
        </pc:sldMkLst>
        <pc:picChg chg="del">
          <ac:chgData name="Juliette Lee" userId="d5e8eb24-7e2c-4d33-b864-098d6bc8f257" providerId="ADAL" clId="{B598E36C-2C7D-4AFA-9743-DBD9F5FC821B}" dt="2021-04-13T20:00:13.984" v="9" actId="478"/>
          <ac:picMkLst>
            <pc:docMk/>
            <pc:sldMk cId="1583159661" sldId="286"/>
            <ac:picMk id="5" creationId="{C8C5454C-C7A1-44E7-8441-FCF403789F32}"/>
          </ac:picMkLst>
        </pc:picChg>
        <pc:picChg chg="add mod">
          <ac:chgData name="Juliette Lee" userId="d5e8eb24-7e2c-4d33-b864-098d6bc8f257" providerId="ADAL" clId="{B598E36C-2C7D-4AFA-9743-DBD9F5FC821B}" dt="2021-04-13T20:00:32.117" v="16" actId="1076"/>
          <ac:picMkLst>
            <pc:docMk/>
            <pc:sldMk cId="1583159661" sldId="286"/>
            <ac:picMk id="6" creationId="{A903D109-14EC-4440-BF64-DAABE4A5C3B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84C65-09A8-4BFF-82BE-64A47EB99112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3AE53-2CCE-4070-AA16-D429DAB3C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02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66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10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52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16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80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96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39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40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72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48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5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60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003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SJL—screen share and show them the webpage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8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28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58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41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36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76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90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AE53-2CCE-4070-AA16-D429DAB3CA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B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9909" y="4153435"/>
            <a:ext cx="15208183" cy="3919891"/>
            <a:chOff x="0" y="0"/>
            <a:chExt cx="20277577" cy="5226521"/>
          </a:xfrm>
        </p:grpSpPr>
        <p:sp>
          <p:nvSpPr>
            <p:cNvPr id="3" name="TextBox 3"/>
            <p:cNvSpPr txBox="1"/>
            <p:nvPr/>
          </p:nvSpPr>
          <p:spPr>
            <a:xfrm>
              <a:off x="3150505" y="-57150"/>
              <a:ext cx="13976566" cy="559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194271"/>
              <a:ext cx="20277577" cy="4032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69"/>
                </a:lnSpc>
              </a:pPr>
              <a:r>
                <a:rPr lang="en-US" sz="10000">
                  <a:solidFill>
                    <a:srgbClr val="FAFAFA"/>
                  </a:solidFill>
                  <a:latin typeface="Libre Baskerville"/>
                </a:rPr>
                <a:t>Change, Not Charity: T</a:t>
              </a:r>
              <a:r>
                <a:rPr lang="en-US" sz="9975">
                  <a:solidFill>
                    <a:srgbClr val="FAFAFA"/>
                  </a:solidFill>
                  <a:latin typeface="Libre Baskerville"/>
                </a:rPr>
                <a:t>he Giving Project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-570566" y="10039311"/>
            <a:ext cx="19429131" cy="823991"/>
          </a:xfrm>
          <a:prstGeom prst="rect">
            <a:avLst/>
          </a:prstGeom>
          <a:solidFill>
            <a:srgbClr val="333333">
              <a:alpha val="49803"/>
            </a:srgbClr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156" y="8040912"/>
            <a:ext cx="4061372" cy="11569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7117" b="46950"/>
          <a:stretch>
            <a:fillRect/>
          </a:stretch>
        </p:blipFill>
        <p:spPr>
          <a:xfrm>
            <a:off x="-98285" y="0"/>
            <a:ext cx="18386285" cy="45533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2B8B98"/>
          </a:solidFill>
        </p:spPr>
      </p:sp>
      <p:sp>
        <p:nvSpPr>
          <p:cNvPr id="3" name="AutoShape 3"/>
          <p:cNvSpPr/>
          <p:nvPr/>
        </p:nvSpPr>
        <p:spPr>
          <a:xfrm>
            <a:off x="-570566" y="10039311"/>
            <a:ext cx="19429131" cy="823991"/>
          </a:xfrm>
          <a:prstGeom prst="rect">
            <a:avLst/>
          </a:prstGeom>
          <a:solidFill>
            <a:srgbClr val="2B8B98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809711"/>
            <a:ext cx="11305690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6999" r="31604"/>
          <a:stretch>
            <a:fillRect/>
          </a:stretch>
        </p:blipFill>
        <p:spPr>
          <a:xfrm>
            <a:off x="11480839" y="0"/>
            <a:ext cx="7049466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666778"/>
            <a:ext cx="11305690" cy="96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2"/>
              </a:lnSpc>
            </a:pPr>
            <a:r>
              <a:rPr lang="en-US" sz="5979">
                <a:solidFill>
                  <a:srgbClr val="2B8B98"/>
                </a:solidFill>
                <a:latin typeface="Libre Baskerville"/>
              </a:rPr>
              <a:t>We need change, not charity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972D40"/>
          </a:solidFill>
        </p:spPr>
      </p:sp>
      <p:sp>
        <p:nvSpPr>
          <p:cNvPr id="4" name="TextBox 4"/>
          <p:cNvSpPr txBox="1"/>
          <p:nvPr/>
        </p:nvSpPr>
        <p:spPr>
          <a:xfrm>
            <a:off x="864454" y="1097854"/>
            <a:ext cx="9502694" cy="61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spc="400">
                <a:solidFill>
                  <a:srgbClr val="972D40"/>
                </a:solidFill>
                <a:latin typeface="Glacial Indifference Bold"/>
              </a:rPr>
              <a:t>Small Group discussion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2FAEBF34-E571-496D-AA31-52ACA4F2DDC6}"/>
              </a:ext>
            </a:extLst>
          </p:cNvPr>
          <p:cNvSpPr txBox="1"/>
          <p:nvPr/>
        </p:nvSpPr>
        <p:spPr>
          <a:xfrm>
            <a:off x="1112108" y="3228746"/>
            <a:ext cx="15322377" cy="4951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ts val="7772"/>
              </a:lnSpc>
              <a:buFont typeface="Arial" panose="020B0604020202020204" pitchFamily="34" charset="0"/>
              <a:buChar char="•"/>
            </a:pPr>
            <a:r>
              <a:rPr lang="en-US" sz="5400">
                <a:latin typeface="Libre Baskerville"/>
              </a:rPr>
              <a:t>After learning more about our history and work, what does </a:t>
            </a:r>
            <a:r>
              <a:rPr lang="en-US" sz="5400">
                <a:solidFill>
                  <a:srgbClr val="2B8B98"/>
                </a:solidFill>
                <a:latin typeface="Libre Baskerville"/>
              </a:rPr>
              <a:t>change, not charity </a:t>
            </a:r>
            <a:r>
              <a:rPr lang="en-US" sz="5400">
                <a:latin typeface="Libre Baskerville"/>
              </a:rPr>
              <a:t>now mean for you? </a:t>
            </a:r>
          </a:p>
          <a:p>
            <a:pPr marL="857250" indent="-857250" algn="l">
              <a:lnSpc>
                <a:spcPts val="7772"/>
              </a:lnSpc>
              <a:buFont typeface="Arial" panose="020B0604020202020204" pitchFamily="34" charset="0"/>
              <a:buChar char="•"/>
            </a:pPr>
            <a:r>
              <a:rPr lang="en-US" sz="5400">
                <a:latin typeface="Libre Baskerville"/>
              </a:rPr>
              <a:t>Why do you wish to get involved with us at this time? </a:t>
            </a:r>
          </a:p>
        </p:txBody>
      </p:sp>
    </p:spTree>
    <p:extLst>
      <p:ext uri="{BB962C8B-B14F-4D97-AF65-F5344CB8AC3E}">
        <p14:creationId xmlns:p14="http://schemas.microsoft.com/office/powerpoint/2010/main" val="1082719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2B8B98"/>
          </a:solidFill>
        </p:spPr>
      </p:sp>
      <p:grpSp>
        <p:nvGrpSpPr>
          <p:cNvPr id="3" name="Group 3"/>
          <p:cNvGrpSpPr/>
          <p:nvPr/>
        </p:nvGrpSpPr>
        <p:grpSpPr>
          <a:xfrm>
            <a:off x="1111589" y="1097629"/>
            <a:ext cx="14033725" cy="1146899"/>
            <a:chOff x="0" y="0"/>
            <a:chExt cx="18711633" cy="1529199"/>
          </a:xfrm>
        </p:grpSpPr>
        <p:sp>
          <p:nvSpPr>
            <p:cNvPr id="4" name="TextBox 4"/>
            <p:cNvSpPr txBox="1"/>
            <p:nvPr/>
          </p:nvSpPr>
          <p:spPr>
            <a:xfrm>
              <a:off x="0" y="-19050"/>
              <a:ext cx="18711633" cy="82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400">
                  <a:solidFill>
                    <a:srgbClr val="2B8B98"/>
                  </a:solidFill>
                  <a:latin typeface="Glacial Indifference Bold"/>
                </a:rPr>
                <a:t>THE GIVING PROJECT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82676"/>
              <a:ext cx="16612238" cy="546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80"/>
                </a:lnSpc>
              </a:pPr>
              <a:r>
                <a:rPr lang="en-US" sz="2600">
                  <a:solidFill>
                    <a:srgbClr val="333333"/>
                  </a:solidFill>
                  <a:latin typeface="Libre Baskerville Italics"/>
                </a:rPr>
                <a:t>How we build community leadership and resource social change in Colorado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407257" y="3807106"/>
            <a:ext cx="5867653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fontAlgn="base"/>
            <a:r>
              <a:rPr lang="en-US" sz="2800">
                <a:latin typeface="Libre Baskerville" panose="020B0604020202020204" charset="0"/>
              </a:rPr>
              <a:t>The Giving Project brings together a diverse cohort of people from all income levels who are passionate about social change and interested in developing new skills in fundraising, grantmaking, and community building.</a:t>
            </a:r>
          </a:p>
          <a:p>
            <a:br>
              <a:rPr lang="en-US" sz="2800"/>
            </a:br>
            <a:endParaRPr lang="en-US" sz="2800">
              <a:solidFill>
                <a:srgbClr val="333333"/>
              </a:solidFill>
              <a:latin typeface="Glacial Indifference"/>
            </a:endParaRPr>
          </a:p>
        </p:txBody>
      </p:sp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CF8532A-8572-4F88-9A2A-714F8D1E0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75" y="2899254"/>
            <a:ext cx="9182100" cy="61245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64CCFAB-DA8E-41F4-BCA3-50E138D74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477" y="1932080"/>
            <a:ext cx="10286163" cy="797598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7EAB737D-871B-4F3A-B15E-B3309BA6F502}"/>
              </a:ext>
            </a:extLst>
          </p:cNvPr>
          <p:cNvSpPr txBox="1"/>
          <p:nvPr/>
        </p:nvSpPr>
        <p:spPr>
          <a:xfrm>
            <a:off x="805994" y="2141555"/>
            <a:ext cx="6219568" cy="6764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>
                <a:latin typeface="Libre Baskerville"/>
              </a:rPr>
              <a:t>12 meetings over 6 months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Libre Baskerville"/>
              </a:rPr>
              <a:t>Optional external caucuses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Libre Baskerville"/>
              </a:rPr>
              <a:t>Optional online meetups for grant review</a:t>
            </a:r>
          </a:p>
          <a:p>
            <a:pPr algn="l">
              <a:lnSpc>
                <a:spcPct val="150000"/>
              </a:lnSpc>
            </a:pPr>
            <a:endParaRPr lang="en-US" sz="2800">
              <a:latin typeface="Libre Baskerville"/>
            </a:endParaRPr>
          </a:p>
          <a:p>
            <a:pPr algn="l">
              <a:lnSpc>
                <a:spcPct val="150000"/>
              </a:lnSpc>
            </a:pPr>
            <a:r>
              <a:rPr lang="en-US" sz="3200">
                <a:latin typeface="Libre Baskerville"/>
              </a:rPr>
              <a:t>Fall: Sept-March </a:t>
            </a:r>
          </a:p>
          <a:p>
            <a:pPr algn="l">
              <a:lnSpc>
                <a:spcPct val="150000"/>
              </a:lnSpc>
            </a:pPr>
            <a:r>
              <a:rPr lang="en-US" sz="3200">
                <a:latin typeface="Libre Baskerville"/>
              </a:rPr>
              <a:t>Spring: January - June</a:t>
            </a:r>
          </a:p>
          <a:p>
            <a:pPr algn="l">
              <a:lnSpc>
                <a:spcPct val="150000"/>
              </a:lnSpc>
            </a:pPr>
            <a:r>
              <a:rPr lang="en-US" sz="3200">
                <a:latin typeface="Libre Baskerville"/>
              </a:rPr>
              <a:t>Approximately 100 hours 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Libre Baskerville"/>
              </a:rPr>
              <a:t>40 in online meetings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Libre Baskerville"/>
              </a:rPr>
              <a:t>60 for individual work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1466CA6-915E-47E1-9CF8-5D3079850933}"/>
              </a:ext>
            </a:extLst>
          </p:cNvPr>
          <p:cNvSpPr txBox="1"/>
          <p:nvPr/>
        </p:nvSpPr>
        <p:spPr>
          <a:xfrm>
            <a:off x="395403" y="629988"/>
            <a:ext cx="10465818" cy="1211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11"/>
              </a:lnSpc>
            </a:pPr>
            <a:r>
              <a:rPr lang="en-US" sz="7200">
                <a:latin typeface="Libre Baskerville"/>
              </a:rPr>
              <a:t>Giving Project Cycle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369BD7F-379D-4D00-9679-DA825D3DAC86}"/>
              </a:ext>
            </a:extLst>
          </p:cNvPr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2B8B98"/>
          </a:solidFill>
        </p:spPr>
      </p:sp>
    </p:spTree>
    <p:extLst>
      <p:ext uri="{BB962C8B-B14F-4D97-AF65-F5344CB8AC3E}">
        <p14:creationId xmlns:p14="http://schemas.microsoft.com/office/powerpoint/2010/main" val="525467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2B8B98"/>
          </a:solidFill>
        </p:spPr>
      </p:sp>
      <p:grpSp>
        <p:nvGrpSpPr>
          <p:cNvPr id="3" name="Group 3"/>
          <p:cNvGrpSpPr/>
          <p:nvPr/>
        </p:nvGrpSpPr>
        <p:grpSpPr>
          <a:xfrm>
            <a:off x="911160" y="1028700"/>
            <a:ext cx="13461058" cy="1146899"/>
            <a:chOff x="0" y="0"/>
            <a:chExt cx="17948077" cy="1529199"/>
          </a:xfrm>
        </p:grpSpPr>
        <p:sp>
          <p:nvSpPr>
            <p:cNvPr id="4" name="TextBox 4"/>
            <p:cNvSpPr txBox="1"/>
            <p:nvPr/>
          </p:nvSpPr>
          <p:spPr>
            <a:xfrm>
              <a:off x="0" y="-19050"/>
              <a:ext cx="17948077" cy="82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400">
                  <a:solidFill>
                    <a:srgbClr val="2B8B98"/>
                  </a:solidFill>
                  <a:latin typeface="Glacial Indifference Bold"/>
                </a:rPr>
                <a:t>THE GIVING PROJECT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82676"/>
              <a:ext cx="15934350" cy="546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80"/>
                </a:lnSpc>
              </a:pPr>
              <a:r>
                <a:rPr lang="en-US" sz="2600">
                  <a:solidFill>
                    <a:srgbClr val="333333"/>
                  </a:solidFill>
                  <a:latin typeface="Libre Baskerville Italics"/>
                </a:rPr>
                <a:t>Leadership and accountability through racial justice practice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51504" y="6872581"/>
            <a:ext cx="408536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200" spc="160">
                <a:solidFill>
                  <a:srgbClr val="333333"/>
                </a:solidFill>
                <a:latin typeface="Glacial Indifference Bold"/>
              </a:rPr>
              <a:t>Phase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58290" y="6872581"/>
            <a:ext cx="408536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200" spc="160">
                <a:solidFill>
                  <a:srgbClr val="333333"/>
                </a:solidFill>
                <a:latin typeface="Glacial Indifference Bold"/>
              </a:rPr>
              <a:t>Phase 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51135" y="6872581"/>
            <a:ext cx="408536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200" spc="160">
                <a:solidFill>
                  <a:srgbClr val="333333"/>
                </a:solidFill>
                <a:latin typeface="Glacial Indifference Bold"/>
              </a:rPr>
              <a:t>Phase 3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13319" y="3387718"/>
            <a:ext cx="3161731" cy="316173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318899" y="7625056"/>
            <a:ext cx="3750571" cy="741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9"/>
              </a:lnSpc>
            </a:pPr>
            <a:r>
              <a:rPr lang="en-US" sz="2135">
                <a:solidFill>
                  <a:srgbClr val="333333"/>
                </a:solidFill>
                <a:latin typeface="Glacial Indifference"/>
              </a:rPr>
              <a:t>Community building &amp; political education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25685" y="7811500"/>
            <a:ext cx="3750571" cy="36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9"/>
              </a:lnSpc>
            </a:pPr>
            <a:r>
              <a:rPr lang="en-US" sz="2135">
                <a:solidFill>
                  <a:srgbClr val="333333"/>
                </a:solidFill>
                <a:latin typeface="Glacial Indifference"/>
              </a:rPr>
              <a:t>Skill building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26539" y="7625056"/>
            <a:ext cx="3334552" cy="1126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9"/>
              </a:lnSpc>
            </a:pPr>
            <a:r>
              <a:rPr lang="en-US" sz="2135">
                <a:solidFill>
                  <a:srgbClr val="333333"/>
                </a:solidFill>
                <a:latin typeface="Glacial Indifference"/>
              </a:rPr>
              <a:t>Action</a:t>
            </a:r>
          </a:p>
          <a:p>
            <a:pPr algn="ctr">
              <a:lnSpc>
                <a:spcPts val="2989"/>
              </a:lnSpc>
            </a:pPr>
            <a:r>
              <a:rPr lang="en-US" sz="2135">
                <a:solidFill>
                  <a:srgbClr val="333333"/>
                </a:solidFill>
                <a:latin typeface="Glacial Indifference"/>
              </a:rPr>
              <a:t>outreach, fundraising, grantmaking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73553" y="3241165"/>
            <a:ext cx="3454835" cy="34548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191481" y="3066248"/>
            <a:ext cx="3804669" cy="38046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2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333333">
              <a:alpha val="4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-570566" y="10039311"/>
            <a:ext cx="19429131" cy="823991"/>
          </a:xfrm>
          <a:prstGeom prst="rect">
            <a:avLst/>
          </a:prstGeom>
          <a:solidFill>
            <a:srgbClr val="333333">
              <a:alpha val="49803"/>
            </a:srgbClr>
          </a:solidFill>
        </p:spPr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8C5454C-C7A1-44E7-8441-FCF403789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688848"/>
            <a:ext cx="16078199" cy="90727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333333">
              <a:alpha val="4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-570566" y="10039311"/>
            <a:ext cx="19429131" cy="823991"/>
          </a:xfrm>
          <a:prstGeom prst="rect">
            <a:avLst/>
          </a:prstGeom>
          <a:solidFill>
            <a:srgbClr val="333333">
              <a:alpha val="49803"/>
            </a:srgbClr>
          </a:solidFill>
        </p:spPr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A903D109-14EC-4440-BF64-DAABE4A5C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" y="433003"/>
            <a:ext cx="15620999" cy="914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9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2B8B98"/>
          </a:solidFill>
        </p:spPr>
      </p:sp>
      <p:grpSp>
        <p:nvGrpSpPr>
          <p:cNvPr id="3" name="Group 3"/>
          <p:cNvGrpSpPr/>
          <p:nvPr/>
        </p:nvGrpSpPr>
        <p:grpSpPr>
          <a:xfrm>
            <a:off x="678719" y="645959"/>
            <a:ext cx="11452684" cy="1030955"/>
            <a:chOff x="-247647" y="-621577"/>
            <a:chExt cx="15270246" cy="1374607"/>
          </a:xfrm>
        </p:grpSpPr>
        <p:sp>
          <p:nvSpPr>
            <p:cNvPr id="4" name="TextBox 4"/>
            <p:cNvSpPr txBox="1"/>
            <p:nvPr/>
          </p:nvSpPr>
          <p:spPr>
            <a:xfrm>
              <a:off x="-247647" y="-621577"/>
              <a:ext cx="15270246" cy="82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400">
                  <a:solidFill>
                    <a:srgbClr val="2B8B98"/>
                  </a:solidFill>
                  <a:latin typeface="Glacial Indifference Bold"/>
                </a:rPr>
                <a:t>CHINOOK FUND'S GIVING PROJECTS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223519" y="206507"/>
              <a:ext cx="13556965" cy="546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80"/>
                </a:lnSpc>
              </a:pPr>
              <a:r>
                <a:rPr lang="en-US" sz="2550">
                  <a:solidFill>
                    <a:srgbClr val="333333"/>
                  </a:solidFill>
                  <a:latin typeface="Libre Baskerville Italics"/>
                </a:rPr>
                <a:t>O</a:t>
              </a:r>
              <a:r>
                <a:rPr lang="en-US" sz="2600">
                  <a:solidFill>
                    <a:srgbClr val="333333"/>
                  </a:solidFill>
                  <a:latin typeface="Libre Baskerville Italics"/>
                </a:rPr>
                <a:t>utcomes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12109" y="1822235"/>
            <a:ext cx="4949816" cy="3651416"/>
            <a:chOff x="-1152605" y="-2162278"/>
            <a:chExt cx="6599754" cy="4868556"/>
          </a:xfrm>
        </p:grpSpPr>
        <p:sp>
          <p:nvSpPr>
            <p:cNvPr id="7" name="TextBox 7"/>
            <p:cNvSpPr txBox="1"/>
            <p:nvPr/>
          </p:nvSpPr>
          <p:spPr>
            <a:xfrm>
              <a:off x="-1152605" y="-2162278"/>
              <a:ext cx="5447149" cy="2214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20"/>
                </a:lnSpc>
              </a:pPr>
              <a:r>
                <a:rPr lang="en-US" sz="10400" spc="520">
                  <a:solidFill>
                    <a:srgbClr val="972D40"/>
                  </a:solidFill>
                  <a:latin typeface="Glacial Indifference Bold"/>
                </a:rPr>
                <a:t>151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246961"/>
              <a:ext cx="5447149" cy="459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22249" y="4276534"/>
            <a:ext cx="6213007" cy="1449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62"/>
              </a:lnSpc>
            </a:pPr>
            <a:r>
              <a:rPr lang="en-US" sz="9202" spc="460">
                <a:solidFill>
                  <a:srgbClr val="972D40"/>
                </a:solidFill>
                <a:latin typeface="Glacial Indifference Bold"/>
              </a:rPr>
              <a:t>$729K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55704" y="7741837"/>
            <a:ext cx="3614816" cy="30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7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486071" y="8301655"/>
            <a:ext cx="4085362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160">
                <a:solidFill>
                  <a:srgbClr val="2B8B98"/>
                </a:solidFill>
                <a:latin typeface="Glacial Indifference Bold"/>
              </a:rPr>
              <a:t>Groups Funded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73938" y="6792692"/>
            <a:ext cx="4085362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1112109" y="3287353"/>
            <a:ext cx="4085362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160">
                <a:solidFill>
                  <a:srgbClr val="2B8B98"/>
                </a:solidFill>
                <a:latin typeface="Glacial Indifference Bold"/>
              </a:rPr>
              <a:t>Members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9898" y="6957586"/>
            <a:ext cx="4085362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1486071" y="5744963"/>
            <a:ext cx="3895478" cy="49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6"/>
              </a:lnSpc>
            </a:pPr>
            <a:r>
              <a:rPr lang="en-US" sz="3051" spc="152">
                <a:solidFill>
                  <a:srgbClr val="2B8B98"/>
                </a:solidFill>
                <a:latin typeface="Glacial Indifference Bold"/>
              </a:rPr>
              <a:t>Dollars Raised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82445" y="6782512"/>
            <a:ext cx="3895478" cy="325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9"/>
              </a:lnSpc>
            </a:pPr>
            <a:endParaRPr/>
          </a:p>
        </p:txBody>
      </p:sp>
      <p:grpSp>
        <p:nvGrpSpPr>
          <p:cNvPr id="17" name="Group 17"/>
          <p:cNvGrpSpPr/>
          <p:nvPr/>
        </p:nvGrpSpPr>
        <p:grpSpPr>
          <a:xfrm>
            <a:off x="1442324" y="3188041"/>
            <a:ext cx="17767901" cy="5087019"/>
            <a:chOff x="-17145370" y="2246961"/>
            <a:chExt cx="22592519" cy="4395097"/>
          </a:xfrm>
        </p:grpSpPr>
        <p:sp>
          <p:nvSpPr>
            <p:cNvPr id="18" name="TextBox 18"/>
            <p:cNvSpPr txBox="1"/>
            <p:nvPr/>
          </p:nvSpPr>
          <p:spPr>
            <a:xfrm>
              <a:off x="-17145370" y="5232162"/>
              <a:ext cx="4596367" cy="14098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520"/>
                </a:lnSpc>
              </a:pPr>
              <a:r>
                <a:rPr lang="en-US" sz="10400" spc="520">
                  <a:solidFill>
                    <a:srgbClr val="972D40"/>
                  </a:solidFill>
                  <a:latin typeface="Glacial Indifference Bold"/>
                </a:rPr>
                <a:t>80+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246961"/>
              <a:ext cx="5447149" cy="459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pic>
        <p:nvPicPr>
          <p:cNvPr id="21" name="Picture 20" descr="A close up of a map&#10;&#10;Description automatically generated">
            <a:extLst>
              <a:ext uri="{FF2B5EF4-FFF2-40B4-BE49-F238E27FC236}">
                <a16:creationId xmlns:a16="http://schemas.microsoft.com/office/drawing/2014/main" id="{C48728EA-11B3-4511-9147-A4C494E80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37" y="2054095"/>
            <a:ext cx="9791532" cy="74107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2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333333">
              <a:alpha val="4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-570566" y="10039311"/>
            <a:ext cx="19429131" cy="823991"/>
          </a:xfrm>
          <a:prstGeom prst="rect">
            <a:avLst/>
          </a:prstGeom>
          <a:solidFill>
            <a:srgbClr val="333333">
              <a:alpha val="49803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1028700" y="2193846"/>
            <a:ext cx="10015217" cy="4750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3600" dirty="0">
                <a:solidFill>
                  <a:srgbClr val="FAFAFA"/>
                </a:solidFill>
                <a:latin typeface="Libre Baskerville"/>
              </a:rPr>
              <a:t>All meetings on Zoom and &lt; 4 hours*</a:t>
            </a:r>
          </a:p>
          <a:p>
            <a:pPr algn="l">
              <a:lnSpc>
                <a:spcPts val="7560"/>
              </a:lnSpc>
            </a:pPr>
            <a:r>
              <a:rPr lang="en-US" sz="3600" dirty="0">
                <a:solidFill>
                  <a:srgbClr val="FAFAFA"/>
                </a:solidFill>
                <a:latin typeface="Libre Baskerville"/>
              </a:rPr>
              <a:t>Site visits will be digital</a:t>
            </a:r>
          </a:p>
          <a:p>
            <a:pPr algn="l">
              <a:lnSpc>
                <a:spcPts val="7560"/>
              </a:lnSpc>
            </a:pPr>
            <a:r>
              <a:rPr lang="en-US" sz="3600" dirty="0">
                <a:solidFill>
                  <a:srgbClr val="FAFAFA"/>
                </a:solidFill>
                <a:latin typeface="Libre Baskerville"/>
              </a:rPr>
              <a:t>Childcare and meal reimbursement </a:t>
            </a:r>
          </a:p>
          <a:p>
            <a:pPr algn="l">
              <a:lnSpc>
                <a:spcPts val="7560"/>
              </a:lnSpc>
            </a:pPr>
            <a:r>
              <a:rPr lang="en-US" sz="3600" dirty="0">
                <a:solidFill>
                  <a:srgbClr val="FAFAFA"/>
                </a:solidFill>
                <a:latin typeface="Libre Baskerville"/>
              </a:rPr>
              <a:t>Technology accessibility including </a:t>
            </a:r>
            <a:r>
              <a:rPr lang="en-US" sz="3600" dirty="0" err="1">
                <a:solidFill>
                  <a:srgbClr val="FAFAFA"/>
                </a:solidFill>
                <a:latin typeface="Libre Baskerville"/>
              </a:rPr>
              <a:t>wifi</a:t>
            </a:r>
            <a:r>
              <a:rPr lang="en-US" sz="3600" dirty="0">
                <a:solidFill>
                  <a:srgbClr val="FAFAFA"/>
                </a:solidFill>
                <a:latin typeface="Libre Baskerville"/>
              </a:rPr>
              <a:t> </a:t>
            </a:r>
          </a:p>
          <a:p>
            <a:pPr algn="l">
              <a:lnSpc>
                <a:spcPts val="7560"/>
              </a:lnSpc>
            </a:pPr>
            <a:r>
              <a:rPr lang="en-US" sz="3600" dirty="0">
                <a:solidFill>
                  <a:srgbClr val="FAFAFA"/>
                </a:solidFill>
                <a:latin typeface="Libre Baskerville"/>
              </a:rPr>
              <a:t>     hotspots &amp; loaner laptops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8098" y="710486"/>
            <a:ext cx="10465818" cy="121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11"/>
              </a:lnSpc>
            </a:pPr>
            <a:r>
              <a:rPr lang="en-US" sz="6904">
                <a:solidFill>
                  <a:srgbClr val="FAFAFA"/>
                </a:solidFill>
                <a:latin typeface="Libre Baskerville"/>
              </a:rPr>
              <a:t>COVID-19 Response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AC3D002-F006-4DDE-8483-D4C702086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800100"/>
            <a:ext cx="7062095" cy="6381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4691E9-FB7B-4616-BE9C-8560F49F8803}"/>
              </a:ext>
            </a:extLst>
          </p:cNvPr>
          <p:cNvSpPr txBox="1"/>
          <p:nvPr/>
        </p:nvSpPr>
        <p:spPr>
          <a:xfrm>
            <a:off x="1310638" y="8406622"/>
            <a:ext cx="15666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>
                    <a:lumMod val="95000"/>
                  </a:schemeClr>
                </a:solidFill>
                <a:latin typeface="Glacial Indifference" panose="020B0604020202020204" charset="0"/>
              </a:rPr>
              <a:t>We hope to be able to begin meeting safely in large groups in April 2022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972D40"/>
          </a:solidFill>
        </p:spPr>
      </p:sp>
      <p:sp>
        <p:nvSpPr>
          <p:cNvPr id="3" name="AutoShape 3"/>
          <p:cNvSpPr/>
          <p:nvPr/>
        </p:nvSpPr>
        <p:spPr>
          <a:xfrm>
            <a:off x="-570566" y="10039311"/>
            <a:ext cx="19429131" cy="823991"/>
          </a:xfrm>
          <a:prstGeom prst="rect">
            <a:avLst/>
          </a:prstGeom>
          <a:solidFill>
            <a:srgbClr val="972D40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975364"/>
            <a:ext cx="10611576" cy="96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2"/>
              </a:lnSpc>
            </a:pPr>
            <a:r>
              <a:rPr lang="en-US" sz="5979">
                <a:solidFill>
                  <a:srgbClr val="972D40"/>
                </a:solidFill>
                <a:latin typeface="Libre Baskerville"/>
              </a:rPr>
              <a:t>Giving Project Goals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42009" y="5137131"/>
            <a:ext cx="0" cy="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3238879"/>
            <a:ext cx="16201605" cy="558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1" lvl="1" indent="-264160" algn="l">
              <a:lnSpc>
                <a:spcPts val="5472"/>
              </a:lnSpc>
              <a:buFont typeface="Arial"/>
              <a:buChar char="•"/>
            </a:pPr>
            <a:r>
              <a:rPr lang="en-US" sz="4000" dirty="0">
                <a:solidFill>
                  <a:srgbClr val="333333"/>
                </a:solidFill>
                <a:latin typeface="Glacial Indifference"/>
              </a:rPr>
              <a:t>Move significant money to social justice organizing in Colorado </a:t>
            </a:r>
          </a:p>
          <a:p>
            <a:pPr marL="528321" lvl="1" indent="-264160" algn="l">
              <a:lnSpc>
                <a:spcPts val="5472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Glacial Indifference"/>
              </a:rPr>
              <a:t>Build community</a:t>
            </a:r>
          </a:p>
          <a:p>
            <a:pPr marL="528321" lvl="1" indent="-264160" algn="l">
              <a:lnSpc>
                <a:spcPts val="5472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Glacial Indifference"/>
              </a:rPr>
              <a:t>Educate ourselves about the current challenges and potential of social justice organizing around these issues--through an anti-racist lens</a:t>
            </a:r>
          </a:p>
          <a:p>
            <a:pPr marL="528321" lvl="1" indent="-264160" algn="l">
              <a:lnSpc>
                <a:spcPts val="5472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Glacial Indifference"/>
              </a:rPr>
              <a:t>Develop our skills as donor organizers</a:t>
            </a:r>
          </a:p>
          <a:p>
            <a:pPr marL="528321" lvl="1" indent="-264160" algn="l">
              <a:lnSpc>
                <a:spcPts val="5472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Glacial Indifference"/>
              </a:rPr>
              <a:t>Create a sustainable new model of funding critical, underfunded social change work</a:t>
            </a:r>
          </a:p>
          <a:p>
            <a:pPr algn="l">
              <a:lnSpc>
                <a:spcPts val="5472"/>
              </a:lnSpc>
            </a:pPr>
            <a:endParaRPr lang="en-US" sz="4000" dirty="0">
              <a:solidFill>
                <a:srgbClr val="000000"/>
              </a:solidFill>
              <a:latin typeface="Glacial Indifferenc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B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10039311"/>
            <a:ext cx="19429131" cy="823991"/>
          </a:xfrm>
          <a:prstGeom prst="rect">
            <a:avLst/>
          </a:prstGeom>
          <a:solidFill>
            <a:srgbClr val="333333">
              <a:alpha val="49803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8847" r="28847"/>
          <a:stretch>
            <a:fillRect/>
          </a:stretch>
        </p:blipFill>
        <p:spPr>
          <a:xfrm>
            <a:off x="-584974" y="-581048"/>
            <a:ext cx="7297764" cy="1144909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577245" y="821591"/>
            <a:ext cx="9531510" cy="6629322"/>
            <a:chOff x="0" y="-57150"/>
            <a:chExt cx="12708680" cy="8839095"/>
          </a:xfrm>
        </p:grpSpPr>
        <p:sp>
          <p:nvSpPr>
            <p:cNvPr id="5" name="TextBox 5"/>
            <p:cNvSpPr txBox="1"/>
            <p:nvPr/>
          </p:nvSpPr>
          <p:spPr>
            <a:xfrm>
              <a:off x="0" y="-57150"/>
              <a:ext cx="12708680" cy="1375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50"/>
                </a:lnSpc>
              </a:pPr>
              <a:r>
                <a:rPr lang="en-US" sz="6500">
                  <a:solidFill>
                    <a:srgbClr val="FAFAFA"/>
                  </a:solidFill>
                  <a:latin typeface="Libre Baskerville"/>
                </a:rPr>
                <a:t>Agenda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74311"/>
              <a:ext cx="11248689" cy="6420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60"/>
                </a:lnSpc>
              </a:pPr>
              <a:endParaRPr/>
            </a:p>
            <a:p>
              <a:pPr algn="l">
                <a:lnSpc>
                  <a:spcPts val="4160"/>
                </a:lnSpc>
              </a:pPr>
              <a:r>
                <a:rPr lang="en-US" sz="3200" spc="160">
                  <a:solidFill>
                    <a:srgbClr val="FAFAFA"/>
                  </a:solidFill>
                  <a:latin typeface="Glacial Indifference Bold"/>
                </a:rPr>
                <a:t>Introductions</a:t>
              </a:r>
            </a:p>
            <a:p>
              <a:pPr algn="l">
                <a:lnSpc>
                  <a:spcPts val="4160"/>
                </a:lnSpc>
              </a:pPr>
              <a:r>
                <a:rPr lang="en-US" sz="3200" spc="160">
                  <a:solidFill>
                    <a:srgbClr val="FAFAFA"/>
                  </a:solidFill>
                  <a:latin typeface="Glacial Indifference Bold"/>
                </a:rPr>
                <a:t>Chinook Fund</a:t>
              </a:r>
            </a:p>
            <a:p>
              <a:pPr algn="l">
                <a:lnSpc>
                  <a:spcPts val="4160"/>
                </a:lnSpc>
              </a:pPr>
              <a:r>
                <a:rPr lang="en-US" sz="3200" spc="160">
                  <a:solidFill>
                    <a:srgbClr val="FAFAFA"/>
                  </a:solidFill>
                  <a:latin typeface="Glacial Indifference Bold"/>
                </a:rPr>
                <a:t>Change, not Charity</a:t>
              </a:r>
            </a:p>
            <a:p>
              <a:pPr algn="l">
                <a:lnSpc>
                  <a:spcPts val="4160"/>
                </a:lnSpc>
              </a:pPr>
              <a:r>
                <a:rPr lang="en-US" sz="3200" spc="160">
                  <a:solidFill>
                    <a:srgbClr val="FAFAFA"/>
                  </a:solidFill>
                  <a:latin typeface="Glacial Indifference Bold"/>
                </a:rPr>
                <a:t>The Giving Project</a:t>
              </a:r>
            </a:p>
            <a:p>
              <a:pPr algn="l">
                <a:lnSpc>
                  <a:spcPts val="4160"/>
                </a:lnSpc>
              </a:pPr>
              <a:r>
                <a:rPr lang="en-US" sz="3200" spc="160">
                  <a:solidFill>
                    <a:srgbClr val="FAFAFA"/>
                  </a:solidFill>
                  <a:latin typeface="Glacial Indifference Bold"/>
                </a:rPr>
                <a:t>Hear from our Alumni: Ky and Brian</a:t>
              </a:r>
            </a:p>
            <a:p>
              <a:pPr algn="l">
                <a:lnSpc>
                  <a:spcPts val="4160"/>
                </a:lnSpc>
              </a:pPr>
              <a:r>
                <a:rPr lang="en-US" sz="3200" spc="160">
                  <a:solidFill>
                    <a:srgbClr val="FAFAFA"/>
                  </a:solidFill>
                  <a:latin typeface="Glacial Indifference Bold"/>
                </a:rPr>
                <a:t>How to apply</a:t>
              </a:r>
            </a:p>
            <a:p>
              <a:pPr algn="l">
                <a:lnSpc>
                  <a:spcPts val="4160"/>
                </a:lnSpc>
              </a:pPr>
              <a:r>
                <a:rPr lang="en-US" sz="3200" spc="160">
                  <a:solidFill>
                    <a:srgbClr val="FAFAFA"/>
                  </a:solidFill>
                  <a:latin typeface="Glacial Indifference Bold"/>
                </a:rPr>
                <a:t>Stay Connected</a:t>
              </a:r>
            </a:p>
            <a:p>
              <a:pPr algn="l">
                <a:lnSpc>
                  <a:spcPts val="4160"/>
                </a:lnSpc>
              </a:pPr>
              <a:endParaRPr lang="en-US" sz="3200" spc="160">
                <a:solidFill>
                  <a:srgbClr val="FAFAFA"/>
                </a:solidFill>
                <a:latin typeface="Glacial Indifference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332153"/>
              <a:ext cx="11248689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972D40"/>
          </a:solidFill>
        </p:spPr>
      </p:sp>
      <p:sp>
        <p:nvSpPr>
          <p:cNvPr id="3" name="AutoShape 3"/>
          <p:cNvSpPr/>
          <p:nvPr/>
        </p:nvSpPr>
        <p:spPr>
          <a:xfrm>
            <a:off x="-570566" y="10039311"/>
            <a:ext cx="19429131" cy="823991"/>
          </a:xfrm>
          <a:prstGeom prst="rect">
            <a:avLst/>
          </a:prstGeom>
          <a:solidFill>
            <a:srgbClr val="972D4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42009" y="5137131"/>
            <a:ext cx="0" cy="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405"/>
          <a:stretch>
            <a:fillRect/>
          </a:stretch>
        </p:blipFill>
        <p:spPr>
          <a:xfrm>
            <a:off x="7407882" y="2290119"/>
            <a:ext cx="9972934" cy="688300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975364"/>
            <a:ext cx="12550180" cy="96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2"/>
              </a:lnSpc>
            </a:pPr>
            <a:r>
              <a:rPr lang="en-US" sz="5979">
                <a:solidFill>
                  <a:srgbClr val="972D40"/>
                </a:solidFill>
                <a:latin typeface="Libre Baskerville"/>
              </a:rPr>
              <a:t>Giving Project Commitments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552424"/>
            <a:ext cx="7047160" cy="612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1" lvl="1" indent="-264160" algn="l">
              <a:lnSpc>
                <a:spcPts val="5472"/>
              </a:lnSpc>
              <a:buFont typeface="Arial"/>
              <a:buChar char="•"/>
            </a:pPr>
            <a:r>
              <a:rPr lang="en-US" sz="3200">
                <a:solidFill>
                  <a:srgbClr val="333333"/>
                </a:solidFill>
                <a:latin typeface="Glacial Indifference"/>
              </a:rPr>
              <a:t>Willingness to grow and learn </a:t>
            </a:r>
          </a:p>
          <a:p>
            <a:pPr marL="528321" lvl="1" indent="-264160" algn="l">
              <a:lnSpc>
                <a:spcPts val="5472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"/>
              </a:rPr>
              <a:t>Attend all the sessions</a:t>
            </a:r>
          </a:p>
          <a:p>
            <a:pPr marL="528321" lvl="1" indent="-264160" algn="l">
              <a:lnSpc>
                <a:spcPts val="5472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"/>
              </a:rPr>
              <a:t>Make a personal donation </a:t>
            </a:r>
          </a:p>
          <a:p>
            <a:pPr marL="528321" lvl="1" indent="-264160" algn="l">
              <a:lnSpc>
                <a:spcPts val="5472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"/>
              </a:rPr>
              <a:t>Fundraise</a:t>
            </a:r>
          </a:p>
          <a:p>
            <a:pPr marL="528321" lvl="1" indent="-264160" algn="l">
              <a:lnSpc>
                <a:spcPts val="5472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"/>
              </a:rPr>
              <a:t>Review all grant materials </a:t>
            </a:r>
          </a:p>
          <a:p>
            <a:pPr marL="528321" lvl="1" indent="-264160" algn="l">
              <a:lnSpc>
                <a:spcPts val="5472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"/>
              </a:rPr>
              <a:t>Make at least 2 site visits </a:t>
            </a:r>
          </a:p>
          <a:p>
            <a:pPr marL="528321" lvl="1" indent="-264160" algn="l">
              <a:lnSpc>
                <a:spcPts val="5472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"/>
              </a:rPr>
              <a:t>Report your findings</a:t>
            </a:r>
          </a:p>
          <a:p>
            <a:pPr marL="528321" lvl="1" indent="-264160" algn="l">
              <a:lnSpc>
                <a:spcPts val="5472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"/>
              </a:rPr>
              <a:t>Offer us feedback </a:t>
            </a:r>
          </a:p>
          <a:p>
            <a:pPr algn="l">
              <a:lnSpc>
                <a:spcPts val="5472"/>
              </a:lnSpc>
            </a:pPr>
            <a:endParaRPr lang="en-US" sz="3200">
              <a:solidFill>
                <a:srgbClr val="000000"/>
              </a:solidFill>
              <a:latin typeface="Glacial Indifferenc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8F6E2D6-937E-4317-B0D1-CDA478F7D334}"/>
              </a:ext>
            </a:extLst>
          </p:cNvPr>
          <p:cNvSpPr/>
          <p:nvPr/>
        </p:nvSpPr>
        <p:spPr>
          <a:xfrm>
            <a:off x="-570566" y="-543352"/>
            <a:ext cx="19429131" cy="823991"/>
          </a:xfrm>
          <a:prstGeom prst="rect">
            <a:avLst/>
          </a:prstGeom>
          <a:solidFill>
            <a:srgbClr val="972D40"/>
          </a:solidFill>
        </p:spPr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6F3C4E9A-9FD9-46B2-BAF6-6EAA8003CF4B}"/>
              </a:ext>
            </a:extLst>
          </p:cNvPr>
          <p:cNvSpPr/>
          <p:nvPr/>
        </p:nvSpPr>
        <p:spPr>
          <a:xfrm>
            <a:off x="-570566" y="10072262"/>
            <a:ext cx="19429131" cy="823991"/>
          </a:xfrm>
          <a:prstGeom prst="rect">
            <a:avLst/>
          </a:prstGeom>
          <a:solidFill>
            <a:srgbClr val="972D40"/>
          </a:solidFill>
        </p:spPr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1B539A4C-C433-4D29-A476-BA54DB551D69}"/>
              </a:ext>
            </a:extLst>
          </p:cNvPr>
          <p:cNvSpPr txBox="1"/>
          <p:nvPr/>
        </p:nvSpPr>
        <p:spPr>
          <a:xfrm>
            <a:off x="1028700" y="1008315"/>
            <a:ext cx="12550180" cy="96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72"/>
              </a:lnSpc>
            </a:pPr>
            <a:r>
              <a:rPr lang="en-US" sz="5979">
                <a:solidFill>
                  <a:srgbClr val="972D40"/>
                </a:solidFill>
                <a:latin typeface="Libre Baskerville"/>
              </a:rPr>
              <a:t>Chinook Fund’s Commitments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A6B955B-75EE-4539-A9B2-130B07E68CBE}"/>
              </a:ext>
            </a:extLst>
          </p:cNvPr>
          <p:cNvSpPr txBox="1"/>
          <p:nvPr/>
        </p:nvSpPr>
        <p:spPr>
          <a:xfrm>
            <a:off x="428367" y="2483395"/>
            <a:ext cx="7721633" cy="6370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Glacial Indifference" panose="020B0604020202020204" charset="0"/>
              </a:rPr>
              <a:t>Work with the group to create an inclusive space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Glacial Indifference" panose="020B0604020202020204" charset="0"/>
              </a:rPr>
              <a:t>Organize all logistics 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Glacial Indifference" panose="020B0604020202020204" charset="0"/>
              </a:rPr>
              <a:t>Coordinate all trainings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Glacial Indifference" panose="020B0604020202020204" charset="0"/>
              </a:rPr>
              <a:t>Thoughtfully build agendas – we respect and value your time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Glacial Indifference" panose="020B0604020202020204" charset="0"/>
              </a:rPr>
              <a:t>Support grantmaking and fundraising efforts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Glacial Indifference" panose="020B0604020202020204" charset="0"/>
              </a:rPr>
              <a:t>Accept feedback – especially feedback that can lead to change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Glacial Indifference" panose="020B0604020202020204" charset="0"/>
              </a:rPr>
              <a:t>Staff are here as resources for the project and for the members</a:t>
            </a:r>
            <a:endParaRPr lang="en-US" sz="3200">
              <a:solidFill>
                <a:srgbClr val="000000"/>
              </a:solidFill>
              <a:latin typeface="Glacial Indifference" panose="020B0604020202020204" charset="0"/>
            </a:endParaRP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9F86745-DA0F-43BC-BC68-3A4450932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079" y="2585375"/>
            <a:ext cx="9549694" cy="6268995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06068998-7476-4BD7-A80C-C97D976043A2}"/>
              </a:ext>
            </a:extLst>
          </p:cNvPr>
          <p:cNvSpPr txBox="1"/>
          <p:nvPr/>
        </p:nvSpPr>
        <p:spPr>
          <a:xfrm>
            <a:off x="1235676" y="8991355"/>
            <a:ext cx="15585989" cy="850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72"/>
              </a:lnSpc>
            </a:pPr>
            <a:endParaRPr lang="en-US" sz="3000">
              <a:latin typeface="Libre 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224201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D800E6A2-D1CA-4A94-965A-D013243614F1}"/>
              </a:ext>
            </a:extLst>
          </p:cNvPr>
          <p:cNvSpPr txBox="1"/>
          <p:nvPr/>
        </p:nvSpPr>
        <p:spPr>
          <a:xfrm>
            <a:off x="1028700" y="703515"/>
            <a:ext cx="12550180" cy="950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2"/>
              </a:lnSpc>
            </a:pPr>
            <a:r>
              <a:rPr lang="en-US" sz="5979">
                <a:solidFill>
                  <a:srgbClr val="972D40"/>
                </a:solidFill>
                <a:latin typeface="Libre Baskerville"/>
              </a:rPr>
              <a:t>Chinook Fund: Other Logistics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AA8B0EC1-1767-4344-8F6C-0C580BAA50C1}"/>
              </a:ext>
            </a:extLst>
          </p:cNvPr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972D40"/>
          </a:solidFill>
        </p:spPr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C2D17F75-5D58-4A76-ABE1-A5899EC5D676}"/>
              </a:ext>
            </a:extLst>
          </p:cNvPr>
          <p:cNvSpPr/>
          <p:nvPr/>
        </p:nvSpPr>
        <p:spPr>
          <a:xfrm>
            <a:off x="-570566" y="10039311"/>
            <a:ext cx="19429131" cy="823991"/>
          </a:xfrm>
          <a:prstGeom prst="rect">
            <a:avLst/>
          </a:prstGeom>
          <a:solidFill>
            <a:srgbClr val="972D40"/>
          </a:solidFill>
        </p:spPr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382D26E1-93EE-49E0-84AD-BBF25E5A76C0}"/>
              </a:ext>
            </a:extLst>
          </p:cNvPr>
          <p:cNvSpPr txBox="1"/>
          <p:nvPr/>
        </p:nvSpPr>
        <p:spPr>
          <a:xfrm>
            <a:off x="1028700" y="1958896"/>
            <a:ext cx="16201605" cy="627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1" lvl="1" indent="-264160" algn="l">
              <a:lnSpc>
                <a:spcPts val="5472"/>
              </a:lnSpc>
              <a:buFont typeface="Arial"/>
              <a:buChar char="•"/>
            </a:pPr>
            <a:r>
              <a:rPr lang="en-US" sz="3200" b="1">
                <a:solidFill>
                  <a:srgbClr val="333333"/>
                </a:solidFill>
                <a:latin typeface="Glacial Indifference"/>
              </a:rPr>
              <a:t>There is no fee to join. All m</a:t>
            </a:r>
            <a:r>
              <a:rPr lang="en-US" sz="3200">
                <a:solidFill>
                  <a:srgbClr val="333333"/>
                </a:solidFill>
                <a:latin typeface="Glacial Indifference"/>
              </a:rPr>
              <a:t>embers make a donation to the grant fund, but do not pay to join or participate in the program</a:t>
            </a:r>
          </a:p>
          <a:p>
            <a:pPr marL="528321" lvl="1" indent="-264160" algn="l">
              <a:lnSpc>
                <a:spcPts val="5472"/>
              </a:lnSpc>
              <a:buFont typeface="Arial"/>
              <a:buChar char="•"/>
            </a:pPr>
            <a:r>
              <a:rPr lang="en-US" sz="3200" b="1">
                <a:solidFill>
                  <a:srgbClr val="000000"/>
                </a:solidFill>
                <a:latin typeface="Glacial Indifference"/>
              </a:rPr>
              <a:t>Chinook Fund retains 15% of the fundraised pool </a:t>
            </a:r>
            <a:r>
              <a:rPr lang="en-US" sz="3200">
                <a:solidFill>
                  <a:srgbClr val="000000"/>
                </a:solidFill>
                <a:latin typeface="Glacial Indifference"/>
              </a:rPr>
              <a:t>as a Program Fee to offset organizational costs associated with The Giving Project</a:t>
            </a:r>
          </a:p>
          <a:p>
            <a:pPr marL="985521" lvl="2" indent="-264160">
              <a:lnSpc>
                <a:spcPts val="5472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"/>
              </a:rPr>
              <a:t>Facilitator compensation (1.75 staff with benefits, 2 contracted facilitators). Program Director salary has been $56k for 3 years. </a:t>
            </a:r>
          </a:p>
          <a:p>
            <a:pPr marL="985521" lvl="2" indent="-264160">
              <a:lnSpc>
                <a:spcPts val="5472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"/>
              </a:rPr>
              <a:t>Accessibility support (childcare, meal reimbursements, tech access)</a:t>
            </a:r>
          </a:p>
          <a:p>
            <a:pPr marL="985521" lvl="2" indent="-264160">
              <a:lnSpc>
                <a:spcPts val="5472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"/>
              </a:rPr>
              <a:t>Stipends for interns &amp; organizational leaders to share their expertise</a:t>
            </a:r>
          </a:p>
          <a:p>
            <a:pPr marL="985521" lvl="2" indent="-264160">
              <a:lnSpc>
                <a:spcPts val="5472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"/>
              </a:rPr>
              <a:t>Digital and printed materials</a:t>
            </a:r>
          </a:p>
        </p:txBody>
      </p:sp>
    </p:spTree>
    <p:extLst>
      <p:ext uri="{BB962C8B-B14F-4D97-AF65-F5344CB8AC3E}">
        <p14:creationId xmlns:p14="http://schemas.microsoft.com/office/powerpoint/2010/main" val="2386131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6639924-8DCE-469D-AEB9-7FC7AEB7EAE3}"/>
              </a:ext>
            </a:extLst>
          </p:cNvPr>
          <p:cNvSpPr/>
          <p:nvPr/>
        </p:nvSpPr>
        <p:spPr>
          <a:xfrm>
            <a:off x="-570566" y="-601017"/>
            <a:ext cx="19429131" cy="823991"/>
          </a:xfrm>
          <a:prstGeom prst="rect">
            <a:avLst/>
          </a:prstGeom>
          <a:solidFill>
            <a:srgbClr val="2B8B98"/>
          </a:solid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5F94343-8AAD-41A0-9055-EF97FF66FE20}"/>
              </a:ext>
            </a:extLst>
          </p:cNvPr>
          <p:cNvGrpSpPr/>
          <p:nvPr/>
        </p:nvGrpSpPr>
        <p:grpSpPr>
          <a:xfrm>
            <a:off x="765599" y="654353"/>
            <a:ext cx="14033725" cy="1191593"/>
            <a:chOff x="384431" y="-536117"/>
            <a:chExt cx="18711633" cy="1588792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1625393-B059-4C7C-A68D-A6C6C8C5F7D0}"/>
                </a:ext>
              </a:extLst>
            </p:cNvPr>
            <p:cNvSpPr txBox="1"/>
            <p:nvPr/>
          </p:nvSpPr>
          <p:spPr>
            <a:xfrm>
              <a:off x="384431" y="-536117"/>
              <a:ext cx="18711633" cy="82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400">
                  <a:solidFill>
                    <a:srgbClr val="2B8B98"/>
                  </a:solidFill>
                  <a:latin typeface="Glacial Indifference Bold"/>
                </a:rPr>
                <a:t>Join a National Movement for Change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01F088C-4288-402B-9F43-557DD0CAC8EF}"/>
                </a:ext>
              </a:extLst>
            </p:cNvPr>
            <p:cNvSpPr txBox="1"/>
            <p:nvPr/>
          </p:nvSpPr>
          <p:spPr>
            <a:xfrm>
              <a:off x="461318" y="500472"/>
              <a:ext cx="16612238" cy="552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80"/>
                </a:lnSpc>
              </a:pPr>
              <a:r>
                <a:rPr lang="en-US" sz="2600">
                  <a:solidFill>
                    <a:srgbClr val="333333"/>
                  </a:solidFill>
                  <a:latin typeface="Libre Baskerville Italics"/>
                </a:rPr>
                <a:t>Giving Projects and partner social justice funders across the country</a:t>
              </a:r>
            </a:p>
          </p:txBody>
        </p:sp>
      </p:grp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E64C9CF-AE55-4174-9BAE-057DFAF20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31" y="2570205"/>
            <a:ext cx="9082450" cy="6975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E6B0BC-DC5D-47E5-95E8-D3027AD719E8}"/>
              </a:ext>
            </a:extLst>
          </p:cNvPr>
          <p:cNvSpPr txBox="1"/>
          <p:nvPr/>
        </p:nvSpPr>
        <p:spPr>
          <a:xfrm>
            <a:off x="11785902" y="1448388"/>
            <a:ext cx="5450197" cy="8377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4161" lvl="1" algn="l">
              <a:lnSpc>
                <a:spcPts val="5472"/>
              </a:lnSpc>
            </a:pPr>
            <a:r>
              <a:rPr lang="en-US" sz="2800" b="1">
                <a:solidFill>
                  <a:srgbClr val="333333"/>
                </a:solidFill>
                <a:latin typeface="Glacial Indifference"/>
              </a:rPr>
              <a:t>There are Giving Projects in</a:t>
            </a:r>
            <a:endParaRPr lang="en-US" sz="2800">
              <a:solidFill>
                <a:srgbClr val="333333"/>
              </a:solidFill>
              <a:latin typeface="Glacial Indifference"/>
            </a:endParaRPr>
          </a:p>
          <a:p>
            <a:pPr marL="721361" lvl="1" indent="-457200" algn="l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Boston</a:t>
            </a:r>
          </a:p>
          <a:p>
            <a:pPr marL="721361" lvl="1" indent="-457200" algn="l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New York</a:t>
            </a:r>
          </a:p>
          <a:p>
            <a:pPr marL="721361" lvl="1" indent="-457200" algn="l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Philadelphia</a:t>
            </a:r>
          </a:p>
          <a:p>
            <a:pPr marL="721361" lvl="1" indent="-457200" algn="l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Minneapolis</a:t>
            </a:r>
          </a:p>
          <a:p>
            <a:pPr marL="721361" lvl="1" indent="-457200" algn="l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Chicago</a:t>
            </a:r>
          </a:p>
          <a:p>
            <a:pPr marL="721361" lvl="1" indent="-457200" algn="l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Seattle</a:t>
            </a:r>
          </a:p>
          <a:p>
            <a:pPr marL="721361" lvl="1" indent="-457200" algn="l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Portland</a:t>
            </a:r>
          </a:p>
          <a:p>
            <a:pPr marL="721361" lvl="1" indent="-457200" algn="l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Denver</a:t>
            </a:r>
          </a:p>
          <a:p>
            <a:pPr marL="721361" lvl="1" indent="-457200" algn="l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Honolulu</a:t>
            </a:r>
          </a:p>
          <a:p>
            <a:pPr marL="721361" lvl="1" indent="-457200" algn="l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Detroit</a:t>
            </a:r>
          </a:p>
          <a:p>
            <a:pPr marL="721361" lvl="1" indent="-457200" algn="l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North Carolina</a:t>
            </a:r>
          </a:p>
        </p:txBody>
      </p:sp>
    </p:spTree>
    <p:extLst>
      <p:ext uri="{BB962C8B-B14F-4D97-AF65-F5344CB8AC3E}">
        <p14:creationId xmlns:p14="http://schemas.microsoft.com/office/powerpoint/2010/main" val="2623642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DF3F735-75DA-4CB0-B927-E1BD56FEAE53}"/>
              </a:ext>
            </a:extLst>
          </p:cNvPr>
          <p:cNvSpPr/>
          <p:nvPr/>
        </p:nvSpPr>
        <p:spPr>
          <a:xfrm>
            <a:off x="-570566" y="-601017"/>
            <a:ext cx="19429131" cy="823991"/>
          </a:xfrm>
          <a:prstGeom prst="rect">
            <a:avLst/>
          </a:prstGeom>
          <a:solidFill>
            <a:srgbClr val="2B8B98"/>
          </a:solid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9B95710-530D-472D-9B0E-DBE4455E362E}"/>
              </a:ext>
            </a:extLst>
          </p:cNvPr>
          <p:cNvGrpSpPr/>
          <p:nvPr/>
        </p:nvGrpSpPr>
        <p:grpSpPr>
          <a:xfrm>
            <a:off x="765599" y="654353"/>
            <a:ext cx="14033725" cy="1191593"/>
            <a:chOff x="384431" y="-536117"/>
            <a:chExt cx="18711633" cy="1588792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D2F95C9-BBC1-4D4E-A407-458599BF95A9}"/>
                </a:ext>
              </a:extLst>
            </p:cNvPr>
            <p:cNvSpPr txBox="1"/>
            <p:nvPr/>
          </p:nvSpPr>
          <p:spPr>
            <a:xfrm>
              <a:off x="384431" y="-536117"/>
              <a:ext cx="18711633" cy="82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400">
                  <a:solidFill>
                    <a:srgbClr val="2B8B98"/>
                  </a:solidFill>
                  <a:latin typeface="Glacial Indifference Bold"/>
                </a:rPr>
                <a:t>Chinook Fund’s Alumni Network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EE682B6-FD43-4C5E-92F9-4C4C0C38CEB9}"/>
                </a:ext>
              </a:extLst>
            </p:cNvPr>
            <p:cNvSpPr txBox="1"/>
            <p:nvPr/>
          </p:nvSpPr>
          <p:spPr>
            <a:xfrm>
              <a:off x="461318" y="500472"/>
              <a:ext cx="16612238" cy="552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80"/>
                </a:lnSpc>
              </a:pPr>
              <a:endParaRPr lang="en-US" sz="2600">
                <a:solidFill>
                  <a:srgbClr val="333333"/>
                </a:solidFill>
                <a:latin typeface="Libre Baskerville Italics"/>
              </a:endParaRPr>
            </a:p>
          </p:txBody>
        </p:sp>
      </p:grp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333D7B3-1EBD-4528-B62B-8CF9AC077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60" y="2001881"/>
            <a:ext cx="7143750" cy="7124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CBA382-8766-450A-A911-14B395FC9023}"/>
              </a:ext>
            </a:extLst>
          </p:cNvPr>
          <p:cNvSpPr txBox="1"/>
          <p:nvPr/>
        </p:nvSpPr>
        <p:spPr>
          <a:xfrm>
            <a:off x="10418421" y="1638870"/>
            <a:ext cx="5450197" cy="7671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21361" lvl="1" indent="-457200" algn="l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Anti-racism support spaces (Community Caucuses)</a:t>
            </a:r>
          </a:p>
          <a:p>
            <a:pPr marL="721361" lvl="1" indent="-457200" algn="l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Ongoing learning opportunities </a:t>
            </a:r>
          </a:p>
          <a:p>
            <a:pPr marL="1178561" lvl="2" indent="-457200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Community Wealth Building panel</a:t>
            </a:r>
          </a:p>
          <a:p>
            <a:pPr marL="1178561" lvl="2" indent="-457200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Ethical Communication workshop</a:t>
            </a:r>
          </a:p>
          <a:p>
            <a:pPr marL="1178561" lvl="2" indent="-457200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Hot spots in contemporary organizing </a:t>
            </a:r>
          </a:p>
          <a:p>
            <a:pPr marL="721361" lvl="1" indent="-457200" algn="l">
              <a:lnSpc>
                <a:spcPts val="5472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Community celebrations</a:t>
            </a:r>
          </a:p>
        </p:txBody>
      </p:sp>
    </p:spTree>
    <p:extLst>
      <p:ext uri="{BB962C8B-B14F-4D97-AF65-F5344CB8AC3E}">
        <p14:creationId xmlns:p14="http://schemas.microsoft.com/office/powerpoint/2010/main" val="2576419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2165" r="21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00293" y="-138404"/>
            <a:ext cx="13687414" cy="10563808"/>
            <a:chOff x="0" y="0"/>
            <a:chExt cx="18249886" cy="14085077"/>
          </a:xfrm>
        </p:grpSpPr>
        <p:sp>
          <p:nvSpPr>
            <p:cNvPr id="3" name="TextBox 3"/>
            <p:cNvSpPr txBox="1"/>
            <p:nvPr/>
          </p:nvSpPr>
          <p:spPr>
            <a:xfrm>
              <a:off x="2980251" y="11902172"/>
              <a:ext cx="12289383" cy="604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92"/>
                </a:lnSpc>
              </a:pPr>
              <a:r>
                <a:rPr lang="en-US" sz="2840">
                  <a:solidFill>
                    <a:srgbClr val="FAFAFA"/>
                  </a:solidFill>
                  <a:latin typeface="Libre Baskerville Italics"/>
                </a:rPr>
                <a:t>Spring 2019 Giving Project cohort members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083373"/>
              <a:ext cx="18249886" cy="8007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65"/>
                </a:lnSpc>
              </a:pPr>
              <a:r>
                <a:rPr lang="en-US" sz="4588" dirty="0">
                  <a:solidFill>
                    <a:srgbClr val="FAFAFA"/>
                  </a:solidFill>
                  <a:latin typeface="Libre Baskerville"/>
                </a:rPr>
                <a:t>“The caucus was surprisingly insightful</a:t>
              </a:r>
            </a:p>
            <a:p>
              <a:pPr algn="ctr">
                <a:lnSpc>
                  <a:spcPts val="5965"/>
                </a:lnSpc>
              </a:pPr>
              <a:r>
                <a:rPr lang="en-US" sz="4588" dirty="0">
                  <a:solidFill>
                    <a:srgbClr val="FAFAFA"/>
                  </a:solidFill>
                  <a:latin typeface="Libre Baskerville"/>
                </a:rPr>
                <a:t>and deep. Discussion around centering anti-black racism was very challenging</a:t>
              </a:r>
            </a:p>
            <a:p>
              <a:pPr algn="ctr">
                <a:lnSpc>
                  <a:spcPts val="5965"/>
                </a:lnSpc>
              </a:pPr>
              <a:r>
                <a:rPr lang="en-US" sz="4588" dirty="0">
                  <a:solidFill>
                    <a:srgbClr val="FAFAFA"/>
                  </a:solidFill>
                  <a:latin typeface="Libre Baskerville"/>
                </a:rPr>
                <a:t>and helpful.”</a:t>
              </a:r>
            </a:p>
            <a:p>
              <a:pPr algn="ctr">
                <a:lnSpc>
                  <a:spcPts val="5965"/>
                </a:lnSpc>
              </a:pPr>
              <a:r>
                <a:rPr lang="en-US" sz="4588" dirty="0">
                  <a:solidFill>
                    <a:srgbClr val="FAFAFA"/>
                  </a:solidFill>
                  <a:latin typeface="Libre Baskerville"/>
                </a:rPr>
                <a:t> </a:t>
              </a:r>
            </a:p>
            <a:p>
              <a:pPr algn="ctr">
                <a:lnSpc>
                  <a:spcPts val="5965"/>
                </a:lnSpc>
              </a:pPr>
              <a:r>
                <a:rPr lang="en-US" sz="4588" dirty="0">
                  <a:solidFill>
                    <a:srgbClr val="FAFAFA"/>
                  </a:solidFill>
                  <a:latin typeface="Libre Baskerville"/>
                </a:rPr>
                <a:t>“Thank you for this training--it is</a:t>
              </a:r>
            </a:p>
            <a:p>
              <a:pPr algn="ctr">
                <a:lnSpc>
                  <a:spcPts val="5965"/>
                </a:lnSpc>
              </a:pPr>
              <a:r>
                <a:rPr lang="en-US" sz="4588" dirty="0">
                  <a:solidFill>
                    <a:srgbClr val="FAFAFA"/>
                  </a:solidFill>
                  <a:latin typeface="Libre Baskerville"/>
                </a:rPr>
                <a:t>changing my life! You are empowering me to own my power. Change, Not Charity.”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980251" y="1539957"/>
              <a:ext cx="12289383" cy="742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4"/>
                </a:lnSpc>
              </a:pPr>
              <a:r>
                <a:rPr lang="en-US" sz="3496" spc="174" dirty="0">
                  <a:solidFill>
                    <a:srgbClr val="FAFAFA"/>
                  </a:solidFill>
                  <a:latin typeface="Glacial Indifference Bold"/>
                </a:rPr>
                <a:t>Giving Project alumni testimonials: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7020772" y="0"/>
              <a:ext cx="4208343" cy="318816"/>
            </a:xfrm>
            <a:prstGeom prst="rect">
              <a:avLst/>
            </a:prstGeom>
            <a:solidFill>
              <a:srgbClr val="2B8B98"/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7020772" y="13766261"/>
              <a:ext cx="4208343" cy="318816"/>
            </a:xfrm>
            <a:prstGeom prst="rect">
              <a:avLst/>
            </a:prstGeom>
            <a:solidFill>
              <a:srgbClr val="2B8B98"/>
            </a:solidFill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2B8B9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5719" y="1712217"/>
            <a:ext cx="14496563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64454" y="1093092"/>
            <a:ext cx="12615037" cy="626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spc="400">
                <a:solidFill>
                  <a:srgbClr val="2B8B98"/>
                </a:solidFill>
                <a:latin typeface="Glacial Indifference Bold"/>
              </a:rPr>
              <a:t>LEARN MORE: THE GIVING PROJECT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47342" y="9922767"/>
            <a:ext cx="14235457" cy="19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Proxima Nova"/>
              </a:rPr>
              <a:t>https://www.youtube.com/watch?v=vwMulkx8AsU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972D40"/>
          </a:solidFill>
        </p:spPr>
      </p:sp>
      <p:sp>
        <p:nvSpPr>
          <p:cNvPr id="3" name="AutoShape 3"/>
          <p:cNvSpPr/>
          <p:nvPr/>
        </p:nvSpPr>
        <p:spPr>
          <a:xfrm>
            <a:off x="-570566" y="10039311"/>
            <a:ext cx="19429131" cy="823991"/>
          </a:xfrm>
          <a:prstGeom prst="rect">
            <a:avLst/>
          </a:prstGeom>
          <a:solidFill>
            <a:srgbClr val="972D4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42009" y="5137131"/>
            <a:ext cx="0" cy="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975364"/>
            <a:ext cx="10611576" cy="96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2"/>
              </a:lnSpc>
            </a:pPr>
            <a:r>
              <a:rPr lang="en-US" sz="5979">
                <a:solidFill>
                  <a:srgbClr val="972D40"/>
                </a:solidFill>
                <a:latin typeface="Libre Baskerville"/>
              </a:rPr>
              <a:t>How do I join?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82166" y="2335523"/>
            <a:ext cx="12645081" cy="532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41"/>
              </a:lnSpc>
            </a:pPr>
            <a:r>
              <a:rPr lang="en-US" sz="3416" spc="170">
                <a:solidFill>
                  <a:srgbClr val="333333"/>
                </a:solidFill>
                <a:latin typeface="Glacial Indifference Bold"/>
              </a:rPr>
              <a:t>1. Apply Online 		2. Interview 		3. Stay Connected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3056" y="8670931"/>
            <a:ext cx="17343303" cy="908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800" spc="140">
                <a:solidFill>
                  <a:srgbClr val="333333"/>
                </a:solidFill>
                <a:latin typeface="Glacial Indifference Italics"/>
              </a:rPr>
              <a:t>We accept applicants on a rolling basis using an equity framework. Depending on our applicant pool, you could be accepted immediately or placed on a wait list up until our first Giving Project meeting. </a:t>
            </a:r>
          </a:p>
        </p:txBody>
      </p:sp>
      <p:pic>
        <p:nvPicPr>
          <p:cNvPr id="12" name="Picture 11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0B404DEF-9B1E-4F04-85CF-258EC24E1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56" y="3231176"/>
            <a:ext cx="15273406" cy="507681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2B8B98"/>
          </a:solidFill>
        </p:spPr>
      </p:sp>
      <p:sp>
        <p:nvSpPr>
          <p:cNvPr id="4" name="TextBox 4"/>
          <p:cNvSpPr txBox="1"/>
          <p:nvPr/>
        </p:nvSpPr>
        <p:spPr>
          <a:xfrm>
            <a:off x="12256314" y="2298105"/>
            <a:ext cx="597296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spc="400" dirty="0">
                <a:solidFill>
                  <a:schemeClr val="accent5"/>
                </a:solidFill>
                <a:latin typeface="Libre Baskerville" panose="020B0604020202020204" charset="0"/>
              </a:rPr>
              <a:t>Stay Connected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35870" y="5249987"/>
            <a:ext cx="4085362" cy="329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>
              <a:latin typeface="Libre Baskerville" panose="020B060402020202020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82445" y="5249987"/>
            <a:ext cx="4085362" cy="329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>
              <a:latin typeface="Libre Baskerville" panose="020B060402020202020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957331" y="5249987"/>
            <a:ext cx="4085362" cy="329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>
              <a:latin typeface="Libre Baskerville" panose="020B0604020202020204" charset="0"/>
            </a:endParaRPr>
          </a:p>
        </p:txBody>
      </p:sp>
      <p:pic>
        <p:nvPicPr>
          <p:cNvPr id="16" name="Picture 15" descr="A picture containing photo, indoor, many, various&#10;&#10;Description automatically generated">
            <a:extLst>
              <a:ext uri="{FF2B5EF4-FFF2-40B4-BE49-F238E27FC236}">
                <a16:creationId xmlns:a16="http://schemas.microsoft.com/office/drawing/2014/main" id="{DD4A0854-8C9A-4BDB-8595-2487DD3C3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4" y="568861"/>
            <a:ext cx="10708403" cy="947969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7CDC27C-CA73-40FD-91F8-BFD8A4EC309F}"/>
              </a:ext>
            </a:extLst>
          </p:cNvPr>
          <p:cNvSpPr/>
          <p:nvPr/>
        </p:nvSpPr>
        <p:spPr>
          <a:xfrm>
            <a:off x="11569149" y="3202082"/>
            <a:ext cx="65860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spc="400" dirty="0">
                <a:latin typeface="+mj-lt"/>
              </a:rPr>
              <a:t>Join our monthly digital newsletter, Seed Notes, and visit our website to learn more about our Grantees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2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333333">
              <a:alpha val="49803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64454" y="1054992"/>
            <a:ext cx="15884787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50"/>
              </a:lnSpc>
            </a:pPr>
            <a:r>
              <a:rPr lang="en-US" sz="6500" dirty="0">
                <a:solidFill>
                  <a:srgbClr val="FAFAFA"/>
                </a:solidFill>
                <a:latin typeface="Libre Baskerville"/>
              </a:rPr>
              <a:t>Questions? Thank you for attending!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770593" y="3915416"/>
            <a:ext cx="9502694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600" dirty="0">
                <a:solidFill>
                  <a:srgbClr val="FAFAFA"/>
                </a:solidFill>
                <a:latin typeface="Glacial Indifference"/>
              </a:rPr>
              <a:t>Barclay Jones, Program Manager</a:t>
            </a:r>
            <a:br>
              <a:rPr lang="en-US" sz="3600" dirty="0">
                <a:solidFill>
                  <a:srgbClr val="FAFAFA"/>
                </a:solidFill>
                <a:latin typeface="Glacial Indifference"/>
              </a:rPr>
            </a:br>
            <a:endParaRPr lang="en-US" sz="3600" dirty="0">
              <a:solidFill>
                <a:srgbClr val="FAFAFA"/>
              </a:solidFill>
              <a:latin typeface="Glacial Indifference"/>
            </a:endParaRPr>
          </a:p>
          <a:p>
            <a:pPr algn="l">
              <a:lnSpc>
                <a:spcPts val="2800"/>
              </a:lnSpc>
            </a:pPr>
            <a:r>
              <a:rPr lang="en-US" sz="3600" dirty="0">
                <a:solidFill>
                  <a:srgbClr val="FAFAFA"/>
                </a:solidFill>
                <a:latin typeface="Glacial Indifference"/>
              </a:rPr>
              <a:t>pbjones@chinookfund.org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70593" y="3076284"/>
            <a:ext cx="9502694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600" spc="157" dirty="0">
                <a:solidFill>
                  <a:srgbClr val="FAFAFA"/>
                </a:solidFill>
                <a:latin typeface="Glacial Indifference Bold"/>
              </a:rPr>
              <a:t>Email</a:t>
            </a:r>
            <a:r>
              <a:rPr lang="en-US" sz="4000" spc="160" dirty="0">
                <a:solidFill>
                  <a:srgbClr val="FAFAFA"/>
                </a:solidFill>
                <a:latin typeface="Glacial Indifference Bold"/>
              </a:rPr>
              <a:t> Address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8180" y="2404427"/>
            <a:ext cx="9332120" cy="622141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694393" y="5967885"/>
            <a:ext cx="9502694" cy="55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4800" spc="160" dirty="0">
                <a:solidFill>
                  <a:srgbClr val="FAFAFA"/>
                </a:solidFill>
                <a:latin typeface="Glacial Indifference Bold"/>
              </a:rPr>
              <a:t>To apply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94393" y="6872167"/>
            <a:ext cx="950269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600" dirty="0">
                <a:solidFill>
                  <a:srgbClr val="FAFAFA"/>
                </a:solidFill>
                <a:latin typeface="Glacial Indifference"/>
              </a:rPr>
              <a:t>www.chinookfund.org/givingproject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2B8B9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62532" y="3850590"/>
            <a:ext cx="2574333" cy="2574333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134358" y="3859657"/>
            <a:ext cx="2744619" cy="2567686"/>
            <a:chOff x="0" y="0"/>
            <a:chExt cx="1615440" cy="1511300"/>
          </a:xfrm>
        </p:grpSpPr>
        <p:sp>
          <p:nvSpPr>
            <p:cNvPr id="5" name="Freeform 5"/>
            <p:cNvSpPr/>
            <p:nvPr/>
          </p:nvSpPr>
          <p:spPr>
            <a:xfrm>
              <a:off x="-8890" y="-8890"/>
              <a:ext cx="1633220" cy="1530350"/>
            </a:xfrm>
            <a:custGeom>
              <a:avLst/>
              <a:gdLst/>
              <a:ahLst/>
              <a:cxnLst/>
              <a:rect l="l" t="t" r="r" b="b"/>
              <a:pathLst>
                <a:path w="1633220" h="1530350">
                  <a:moveTo>
                    <a:pt x="852170" y="36830"/>
                  </a:moveTo>
                  <a:lnTo>
                    <a:pt x="1010920" y="535940"/>
                  </a:lnTo>
                  <a:cubicBezTo>
                    <a:pt x="1014730" y="547370"/>
                    <a:pt x="1024890" y="553720"/>
                    <a:pt x="1036320" y="553720"/>
                  </a:cubicBezTo>
                  <a:lnTo>
                    <a:pt x="1597660" y="549910"/>
                  </a:lnTo>
                  <a:cubicBezTo>
                    <a:pt x="1623060" y="549910"/>
                    <a:pt x="1633220" y="581660"/>
                    <a:pt x="1612900" y="596900"/>
                  </a:cubicBezTo>
                  <a:lnTo>
                    <a:pt x="1155700" y="923290"/>
                  </a:lnTo>
                  <a:cubicBezTo>
                    <a:pt x="1146810" y="929640"/>
                    <a:pt x="1143000" y="942340"/>
                    <a:pt x="1146810" y="952500"/>
                  </a:cubicBezTo>
                  <a:lnTo>
                    <a:pt x="1324610" y="1484630"/>
                  </a:lnTo>
                  <a:cubicBezTo>
                    <a:pt x="1332230" y="1508760"/>
                    <a:pt x="1305560" y="1529080"/>
                    <a:pt x="1285240" y="1513840"/>
                  </a:cubicBezTo>
                  <a:lnTo>
                    <a:pt x="838200" y="1187450"/>
                  </a:lnTo>
                  <a:cubicBezTo>
                    <a:pt x="824230" y="1177290"/>
                    <a:pt x="807720" y="1177290"/>
                    <a:pt x="793750" y="1187450"/>
                  </a:cubicBezTo>
                  <a:lnTo>
                    <a:pt x="347980" y="1515110"/>
                  </a:lnTo>
                  <a:cubicBezTo>
                    <a:pt x="327660" y="1530350"/>
                    <a:pt x="299720" y="1510030"/>
                    <a:pt x="308610" y="1485900"/>
                  </a:cubicBezTo>
                  <a:lnTo>
                    <a:pt x="486410" y="953770"/>
                  </a:lnTo>
                  <a:cubicBezTo>
                    <a:pt x="490220" y="943610"/>
                    <a:pt x="486410" y="930910"/>
                    <a:pt x="477520" y="924560"/>
                  </a:cubicBezTo>
                  <a:lnTo>
                    <a:pt x="20320" y="598170"/>
                  </a:lnTo>
                  <a:cubicBezTo>
                    <a:pt x="0" y="582930"/>
                    <a:pt x="10160" y="551180"/>
                    <a:pt x="35560" y="551180"/>
                  </a:cubicBezTo>
                  <a:lnTo>
                    <a:pt x="596900" y="554990"/>
                  </a:lnTo>
                  <a:cubicBezTo>
                    <a:pt x="608330" y="554990"/>
                    <a:pt x="618490" y="547370"/>
                    <a:pt x="622300" y="537210"/>
                  </a:cubicBezTo>
                  <a:lnTo>
                    <a:pt x="779780" y="36830"/>
                  </a:lnTo>
                  <a:cubicBezTo>
                    <a:pt x="792480" y="0"/>
                    <a:pt x="840740" y="0"/>
                    <a:pt x="852170" y="36830"/>
                  </a:cubicBezTo>
                  <a:close/>
                </a:path>
              </a:pathLst>
            </a:custGeom>
            <a:solidFill>
              <a:srgbClr val="2B8B9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64454" y="1112142"/>
            <a:ext cx="9502694" cy="1139756"/>
            <a:chOff x="0" y="0"/>
            <a:chExt cx="12670259" cy="1519674"/>
          </a:xfrm>
        </p:grpSpPr>
        <p:sp>
          <p:nvSpPr>
            <p:cNvPr id="7" name="TextBox 7"/>
            <p:cNvSpPr txBox="1"/>
            <p:nvPr/>
          </p:nvSpPr>
          <p:spPr>
            <a:xfrm>
              <a:off x="0" y="-19050"/>
              <a:ext cx="12670259" cy="8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400">
                  <a:solidFill>
                    <a:srgbClr val="2B8B98"/>
                  </a:solidFill>
                  <a:latin typeface="Glacial Indifference Bold"/>
                </a:rPr>
                <a:t>WHO'S ON THE CALL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73151"/>
              <a:ext cx="11248689" cy="546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80"/>
                </a:lnSpc>
              </a:pPr>
              <a:r>
                <a:rPr lang="en-US" sz="2600">
                  <a:solidFill>
                    <a:srgbClr val="333333"/>
                  </a:solidFill>
                  <a:latin typeface="Libre Baskerville Italics"/>
                </a:rPr>
                <a:t>Share the following in the chat box: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07018" y="6872581"/>
            <a:ext cx="4085362" cy="1022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200" b="1" spc="160">
                <a:solidFill>
                  <a:srgbClr val="000000"/>
                </a:solidFill>
                <a:latin typeface="Glacial Indifference Bold"/>
              </a:rPr>
              <a:t>Your Name</a:t>
            </a:r>
          </a:p>
          <a:p>
            <a:pPr algn="ctr">
              <a:lnSpc>
                <a:spcPts val="4095"/>
              </a:lnSpc>
            </a:pPr>
            <a:r>
              <a:rPr lang="en-US" sz="3200" b="1" spc="160">
                <a:solidFill>
                  <a:srgbClr val="000000"/>
                </a:solidFill>
                <a:latin typeface="Glacial Indifference Bold"/>
              </a:rPr>
              <a:t>Gender Pronouns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63987" y="6872581"/>
            <a:ext cx="4085362" cy="1033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200" spc="160">
                <a:solidFill>
                  <a:srgbClr val="000000"/>
                </a:solidFill>
                <a:latin typeface="Glacial Indifference Bold"/>
              </a:rPr>
              <a:t>How did you get connected to us?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62532" y="4901537"/>
            <a:ext cx="247024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</a:rPr>
              <a:t>My Name Is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2F58F027-08D4-4053-8111-3BB45B6C1D26}"/>
              </a:ext>
            </a:extLst>
          </p:cNvPr>
          <p:cNvSpPr txBox="1"/>
          <p:nvPr/>
        </p:nvSpPr>
        <p:spPr>
          <a:xfrm>
            <a:off x="140043" y="9041159"/>
            <a:ext cx="18147957" cy="1286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80"/>
              </a:lnSpc>
            </a:pPr>
            <a:r>
              <a:rPr lang="en-US" sz="2600">
                <a:solidFill>
                  <a:srgbClr val="333333"/>
                </a:solidFill>
                <a:latin typeface="Libre Baskerville Italics"/>
              </a:rPr>
              <a:t>If you’re joining from a computer, please hover over your image and click on the 3 dots in the top right corner to rename yourself your first &amp; last name </a:t>
            </a:r>
            <a:r>
              <a:rPr lang="en-US" sz="2600" err="1">
                <a:solidFill>
                  <a:srgbClr val="333333"/>
                </a:solidFill>
                <a:latin typeface="Libre Baskerville Italics"/>
              </a:rPr>
              <a:t>andgender</a:t>
            </a:r>
            <a:r>
              <a:rPr lang="en-US" sz="2600">
                <a:solidFill>
                  <a:srgbClr val="333333"/>
                </a:solidFill>
                <a:latin typeface="Libre Baskerville Italics"/>
              </a:rPr>
              <a:t> pronouns</a:t>
            </a:r>
          </a:p>
          <a:p>
            <a:pPr algn="l">
              <a:lnSpc>
                <a:spcPts val="3380"/>
              </a:lnSpc>
            </a:pPr>
            <a:endParaRPr lang="en-US" sz="2600">
              <a:solidFill>
                <a:srgbClr val="333333"/>
              </a:solidFill>
              <a:latin typeface="Libre Baskerville Itali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2B8B98"/>
          </a:solidFill>
        </p:spPr>
      </p:sp>
      <p:sp>
        <p:nvSpPr>
          <p:cNvPr id="3" name="TextBox 3"/>
          <p:cNvSpPr txBox="1"/>
          <p:nvPr/>
        </p:nvSpPr>
        <p:spPr>
          <a:xfrm>
            <a:off x="7457167" y="2758607"/>
            <a:ext cx="10390307" cy="35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4"/>
              </a:lnSpc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502086" y="7117445"/>
            <a:ext cx="6425983" cy="1833133"/>
            <a:chOff x="0" y="0"/>
            <a:chExt cx="8567978" cy="2444177"/>
          </a:xfrm>
        </p:grpSpPr>
        <p:sp>
          <p:nvSpPr>
            <p:cNvPr id="5" name="TextBox 5"/>
            <p:cNvSpPr txBox="1"/>
            <p:nvPr/>
          </p:nvSpPr>
          <p:spPr>
            <a:xfrm>
              <a:off x="0" y="726502"/>
              <a:ext cx="8567978" cy="1717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96240" lvl="1" indent="-198120" algn="l">
                <a:lnSpc>
                  <a:spcPts val="3479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Glacial Indifference"/>
                </a:rPr>
                <a:t>Funding Exchange</a:t>
              </a:r>
            </a:p>
            <a:p>
              <a:pPr marL="396240" lvl="1" indent="-198120" algn="l">
                <a:lnSpc>
                  <a:spcPts val="3479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Glacial Indifference"/>
                </a:rPr>
                <a:t>Grantmaking Committee</a:t>
              </a:r>
            </a:p>
            <a:p>
              <a:pPr marL="396240" lvl="1" indent="-198120" algn="l">
                <a:lnSpc>
                  <a:spcPts val="3479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Glacial Indifference"/>
                </a:rPr>
                <a:t>Giving Project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7817315" cy="333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75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2083692"/>
            <a:ext cx="9932050" cy="53384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9367921" y="4097061"/>
            <a:ext cx="7962252" cy="6040769"/>
            <a:chOff x="0" y="0"/>
            <a:chExt cx="2522671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22671" cy="1913890"/>
            </a:xfrm>
            <a:custGeom>
              <a:avLst/>
              <a:gdLst/>
              <a:ahLst/>
              <a:cxnLst/>
              <a:rect l="l" t="t" r="r" b="b"/>
              <a:pathLst>
                <a:path w="2522671" h="1913890">
                  <a:moveTo>
                    <a:pt x="0" y="0"/>
                  </a:moveTo>
                  <a:lnTo>
                    <a:pt x="2522671" y="0"/>
                  </a:lnTo>
                  <a:lnTo>
                    <a:pt x="25226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59690" y="59690"/>
              <a:ext cx="2402021" cy="1793240"/>
            </a:xfrm>
            <a:custGeom>
              <a:avLst/>
              <a:gdLst/>
              <a:ahLst/>
              <a:cxnLst/>
              <a:rect l="l" t="t" r="r" b="b"/>
              <a:pathLst>
                <a:path w="2402021" h="1793240">
                  <a:moveTo>
                    <a:pt x="0" y="0"/>
                  </a:moveTo>
                  <a:lnTo>
                    <a:pt x="2402021" y="0"/>
                  </a:lnTo>
                  <a:lnTo>
                    <a:pt x="2402021" y="1793240"/>
                  </a:lnTo>
                  <a:lnTo>
                    <a:pt x="0" y="1793240"/>
                  </a:lnTo>
                  <a:close/>
                </a:path>
              </a:pathLst>
            </a:custGeom>
            <a:solidFill>
              <a:srgbClr val="7D8594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l="5510" r="7359"/>
          <a:stretch>
            <a:fillRect/>
          </a:stretch>
        </p:blipFill>
        <p:spPr>
          <a:xfrm>
            <a:off x="9564406" y="4261688"/>
            <a:ext cx="8283068" cy="571151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64454" y="1054992"/>
            <a:ext cx="6466459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85"/>
              </a:lnSpc>
            </a:pPr>
            <a:r>
              <a:rPr lang="en-US" sz="6450">
                <a:solidFill>
                  <a:srgbClr val="2B8B98"/>
                </a:solidFill>
                <a:latin typeface="Libre Baskerville"/>
              </a:rPr>
              <a:t>Our History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28069" y="1418041"/>
            <a:ext cx="11448501" cy="665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8"/>
              </a:lnSpc>
            </a:pPr>
            <a:r>
              <a:rPr lang="en-US" sz="4373" spc="437">
                <a:solidFill>
                  <a:srgbClr val="333333"/>
                </a:solidFill>
                <a:latin typeface="Glacial Indifference Bold"/>
              </a:rPr>
              <a:t>SINCE 1987 - CHANGE, NOT CHARITY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2B8B98"/>
          </a:solidFill>
        </p:spPr>
      </p:sp>
      <p:sp>
        <p:nvSpPr>
          <p:cNvPr id="3" name="TextBox 3"/>
          <p:cNvSpPr txBox="1"/>
          <p:nvPr/>
        </p:nvSpPr>
        <p:spPr>
          <a:xfrm>
            <a:off x="666746" y="429213"/>
            <a:ext cx="6466459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85"/>
              </a:lnSpc>
            </a:pPr>
            <a:r>
              <a:rPr lang="en-US" sz="6450">
                <a:solidFill>
                  <a:srgbClr val="2B8B98"/>
                </a:solidFill>
                <a:latin typeface="Libre Baskerville"/>
              </a:rPr>
              <a:t>Our History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39499" y="722166"/>
            <a:ext cx="11448501" cy="665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8"/>
              </a:lnSpc>
            </a:pPr>
            <a:r>
              <a:rPr lang="en-US" sz="4373" spc="437">
                <a:solidFill>
                  <a:srgbClr val="333333"/>
                </a:solidFill>
                <a:latin typeface="Glacial Indifference Bold"/>
              </a:rPr>
              <a:t>SINCE 1987 - CHANGE, NOT CHARITY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82696" y="1680770"/>
            <a:ext cx="10722606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B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10039311"/>
            <a:ext cx="19429131" cy="823991"/>
          </a:xfrm>
          <a:prstGeom prst="rect">
            <a:avLst/>
          </a:prstGeom>
          <a:solidFill>
            <a:srgbClr val="333333">
              <a:alpha val="49803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8733" r="28733"/>
          <a:stretch>
            <a:fillRect/>
          </a:stretch>
        </p:blipFill>
        <p:spPr>
          <a:xfrm>
            <a:off x="11566538" y="-581048"/>
            <a:ext cx="7297764" cy="1144909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77717" y="743022"/>
            <a:ext cx="9531510" cy="5348050"/>
            <a:chOff x="0" y="0"/>
            <a:chExt cx="12708680" cy="7130733"/>
          </a:xfrm>
        </p:grpSpPr>
        <p:sp>
          <p:nvSpPr>
            <p:cNvPr id="5" name="TextBox 5"/>
            <p:cNvSpPr txBox="1"/>
            <p:nvPr/>
          </p:nvSpPr>
          <p:spPr>
            <a:xfrm>
              <a:off x="0" y="-57150"/>
              <a:ext cx="12708680" cy="1365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50"/>
                </a:lnSpc>
              </a:pPr>
              <a:r>
                <a:rPr lang="en-US" sz="6500">
                  <a:solidFill>
                    <a:srgbClr val="FAFAFA"/>
                  </a:solidFill>
                  <a:latin typeface="Libre Baskerville"/>
                </a:rPr>
                <a:t>Our Mission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63727"/>
              <a:ext cx="11248689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6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435457"/>
              <a:ext cx="11248689" cy="3695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en-US" sz="3200">
                  <a:solidFill>
                    <a:srgbClr val="FAFAFA"/>
                  </a:solidFill>
                  <a:latin typeface="Glacial Indifference"/>
                </a:rPr>
                <a:t>Chinook Fund supports grassroots organizations working on issues of social and economic justice; by pooling our collective resources, we seed groups making a positive, systemic impact to improve the quality of life for all Coloradans.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8B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333333">
              <a:alpha val="4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-570566" y="10039311"/>
            <a:ext cx="19429131" cy="823991"/>
          </a:xfrm>
          <a:prstGeom prst="rect">
            <a:avLst/>
          </a:prstGeom>
          <a:solidFill>
            <a:srgbClr val="333333">
              <a:alpha val="49803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164" r="2164"/>
          <a:stretch>
            <a:fillRect/>
          </a:stretch>
        </p:blipFill>
        <p:spPr>
          <a:xfrm>
            <a:off x="11566538" y="-581048"/>
            <a:ext cx="7297764" cy="114490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44719" y="1332378"/>
            <a:ext cx="9704403" cy="631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endParaRPr/>
          </a:p>
          <a:p>
            <a:pPr algn="l">
              <a:lnSpc>
                <a:spcPts val="10080"/>
              </a:lnSpc>
            </a:pPr>
            <a:r>
              <a:rPr lang="en-US" sz="4800">
                <a:solidFill>
                  <a:srgbClr val="FAFAFA"/>
                </a:solidFill>
                <a:latin typeface="Libre Baskerville"/>
              </a:rPr>
              <a:t>Liberation</a:t>
            </a:r>
          </a:p>
          <a:p>
            <a:pPr algn="l">
              <a:lnSpc>
                <a:spcPts val="10080"/>
              </a:lnSpc>
            </a:pPr>
            <a:r>
              <a:rPr lang="en-US" sz="4800">
                <a:solidFill>
                  <a:srgbClr val="FAFAFA"/>
                </a:solidFill>
                <a:latin typeface="Libre Baskerville"/>
              </a:rPr>
              <a:t>Community</a:t>
            </a:r>
          </a:p>
          <a:p>
            <a:pPr algn="l">
              <a:lnSpc>
                <a:spcPts val="10080"/>
              </a:lnSpc>
            </a:pPr>
            <a:r>
              <a:rPr lang="en-US" sz="4800">
                <a:solidFill>
                  <a:srgbClr val="FAFAFA"/>
                </a:solidFill>
                <a:latin typeface="Libre Baskerville"/>
              </a:rPr>
              <a:t>Integrity</a:t>
            </a:r>
          </a:p>
          <a:p>
            <a:pPr algn="l">
              <a:lnSpc>
                <a:spcPts val="10080"/>
              </a:lnSpc>
            </a:pPr>
            <a:r>
              <a:rPr lang="en-US" sz="4800">
                <a:solidFill>
                  <a:srgbClr val="FAFAFA"/>
                </a:solidFill>
                <a:latin typeface="Libre Baskerville"/>
              </a:rPr>
              <a:t>Leadership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9069153"/>
            <a:ext cx="9548085" cy="189147"/>
          </a:xfrm>
          <a:prstGeom prst="rect">
            <a:avLst/>
          </a:prstGeom>
          <a:solidFill>
            <a:srgbClr val="FAFAFA"/>
          </a:solidFill>
        </p:spPr>
      </p:sp>
      <p:grpSp>
        <p:nvGrpSpPr>
          <p:cNvPr id="7" name="Group 7"/>
          <p:cNvGrpSpPr/>
          <p:nvPr/>
        </p:nvGrpSpPr>
        <p:grpSpPr>
          <a:xfrm>
            <a:off x="578098" y="239087"/>
            <a:ext cx="6425983" cy="2295603"/>
            <a:chOff x="0" y="0"/>
            <a:chExt cx="8567978" cy="3060804"/>
          </a:xfrm>
        </p:grpSpPr>
        <p:sp>
          <p:nvSpPr>
            <p:cNvPr id="8" name="TextBox 8"/>
            <p:cNvSpPr txBox="1"/>
            <p:nvPr/>
          </p:nvSpPr>
          <p:spPr>
            <a:xfrm>
              <a:off x="0" y="650302"/>
              <a:ext cx="8567978" cy="1438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80"/>
                </a:lnSpc>
              </a:pPr>
              <a:r>
                <a:rPr lang="en-US" sz="6400">
                  <a:solidFill>
                    <a:srgbClr val="FAFAFA"/>
                  </a:solidFill>
                  <a:latin typeface="Libre Baskerville"/>
                </a:rPr>
                <a:t>Our Values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568679"/>
              <a:ext cx="7817315" cy="492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41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7817315" cy="333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75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972D40"/>
          </a:solidFill>
        </p:spPr>
      </p:sp>
      <p:grpSp>
        <p:nvGrpSpPr>
          <p:cNvPr id="3" name="Group 3"/>
          <p:cNvGrpSpPr/>
          <p:nvPr/>
        </p:nvGrpSpPr>
        <p:grpSpPr>
          <a:xfrm>
            <a:off x="864454" y="1112142"/>
            <a:ext cx="9502694" cy="1144201"/>
            <a:chOff x="0" y="0"/>
            <a:chExt cx="12670259" cy="1525601"/>
          </a:xfrm>
        </p:grpSpPr>
        <p:sp>
          <p:nvSpPr>
            <p:cNvPr id="4" name="TextBox 4"/>
            <p:cNvSpPr txBox="1"/>
            <p:nvPr/>
          </p:nvSpPr>
          <p:spPr>
            <a:xfrm>
              <a:off x="0" y="-19050"/>
              <a:ext cx="12670259" cy="8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400">
                  <a:solidFill>
                    <a:srgbClr val="972D40"/>
                  </a:solidFill>
                  <a:latin typeface="Glacial Indifference Bold"/>
                </a:rPr>
                <a:t>FUNDING CRITERIA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73151"/>
              <a:ext cx="11248689" cy="552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80"/>
                </a:lnSpc>
              </a:pPr>
              <a:r>
                <a:rPr lang="en-US" sz="2600">
                  <a:solidFill>
                    <a:srgbClr val="333333"/>
                  </a:solidFill>
                  <a:latin typeface="Libre Baskerville Italics"/>
                </a:rPr>
                <a:t>How our Giving Project volunteers evaluate applicants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51504" y="6872581"/>
            <a:ext cx="408536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200" spc="160">
                <a:solidFill>
                  <a:srgbClr val="333333"/>
                </a:solidFill>
                <a:latin typeface="Glacial Indifference Bold"/>
              </a:rPr>
              <a:t>Constituent-Led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01319" y="6872581"/>
            <a:ext cx="408536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200" spc="160">
                <a:solidFill>
                  <a:srgbClr val="333333"/>
                </a:solidFill>
                <a:latin typeface="Glacial Indifference Bold"/>
              </a:rPr>
              <a:t>Community-Wide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51135" y="6872581"/>
            <a:ext cx="408536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200" spc="160">
                <a:solidFill>
                  <a:srgbClr val="333333"/>
                </a:solidFill>
                <a:latin typeface="Glacial Indifference Bold"/>
              </a:rPr>
              <a:t>Lasting Effect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18899" y="7389655"/>
            <a:ext cx="3750571" cy="2244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9"/>
              </a:lnSpc>
            </a:pPr>
            <a:r>
              <a:rPr lang="en-US" sz="2135">
                <a:solidFill>
                  <a:srgbClr val="333333"/>
                </a:solidFill>
                <a:latin typeface="Glacial Indifference"/>
              </a:rPr>
              <a:t>Work is led by the people most impacted by the injustice. we believe that those most affected by injustice have the vision and solutions for their own liberation.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68714" y="7380130"/>
            <a:ext cx="3750571" cy="2254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135">
                <a:solidFill>
                  <a:srgbClr val="333333"/>
                </a:solidFill>
                <a:latin typeface="Glacial Indifference"/>
              </a:rPr>
              <a:t>Intersectionality. </a:t>
            </a:r>
          </a:p>
          <a:p>
            <a:pPr algn="ctr">
              <a:lnSpc>
                <a:spcPts val="2989"/>
              </a:lnSpc>
            </a:pPr>
            <a:r>
              <a:rPr lang="en-US" sz="2135">
                <a:solidFill>
                  <a:srgbClr val="333333"/>
                </a:solidFill>
                <a:latin typeface="Glacial Indifference"/>
              </a:rPr>
              <a:t>Work reflects all members of the constituency and community - particularly those who experience multiple forms of oppression.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26539" y="7389655"/>
            <a:ext cx="3334552" cy="2244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9"/>
              </a:lnSpc>
            </a:pPr>
            <a:r>
              <a:rPr lang="en-US" sz="2135">
                <a:solidFill>
                  <a:srgbClr val="333333"/>
                </a:solidFill>
                <a:latin typeface="Glacial Indifference"/>
              </a:rPr>
              <a:t>Works makes meaningful change for the community as a whole and for future generations (not just one individual in the immediate future).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96608" y="3396233"/>
            <a:ext cx="2195153" cy="31446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92537" y="3492037"/>
            <a:ext cx="3302926" cy="33029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24500" y="3492037"/>
            <a:ext cx="2938630" cy="29386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70566" y="-576303"/>
            <a:ext cx="19429131" cy="823991"/>
          </a:xfrm>
          <a:prstGeom prst="rect">
            <a:avLst/>
          </a:prstGeom>
          <a:solidFill>
            <a:srgbClr val="972D40"/>
          </a:solidFill>
        </p:spPr>
      </p:sp>
      <p:grpSp>
        <p:nvGrpSpPr>
          <p:cNvPr id="3" name="Group 3"/>
          <p:cNvGrpSpPr/>
          <p:nvPr/>
        </p:nvGrpSpPr>
        <p:grpSpPr>
          <a:xfrm>
            <a:off x="864454" y="1112142"/>
            <a:ext cx="9502694" cy="1144201"/>
            <a:chOff x="0" y="0"/>
            <a:chExt cx="12670259" cy="1525601"/>
          </a:xfrm>
        </p:grpSpPr>
        <p:sp>
          <p:nvSpPr>
            <p:cNvPr id="4" name="TextBox 4"/>
            <p:cNvSpPr txBox="1"/>
            <p:nvPr/>
          </p:nvSpPr>
          <p:spPr>
            <a:xfrm>
              <a:off x="0" y="-19050"/>
              <a:ext cx="12670259" cy="8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4000" spc="400">
                  <a:solidFill>
                    <a:srgbClr val="972D40"/>
                  </a:solidFill>
                  <a:latin typeface="Glacial Indifference Bold"/>
                </a:rPr>
                <a:t>FUNDING PRIORITIES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73151"/>
              <a:ext cx="11248689" cy="552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80"/>
                </a:lnSpc>
              </a:pPr>
              <a:r>
                <a:rPr lang="en-US" sz="2600">
                  <a:solidFill>
                    <a:srgbClr val="333333"/>
                  </a:solidFill>
                  <a:latin typeface="Libre Baskerville Italics"/>
                </a:rPr>
                <a:t>How our Giving Project volunteers evaluate applicants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8485" y="6061550"/>
            <a:ext cx="15891029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8"/>
              </a:lnSpc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The process of bringing affected people together to use their collective power to win improvements in their community and change the power structure to advance social justice.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4454" y="5301423"/>
            <a:ext cx="7789512" cy="77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4800" spc="240">
                <a:solidFill>
                  <a:srgbClr val="333333"/>
                </a:solidFill>
                <a:latin typeface="Glacial Indifference Bold"/>
              </a:rPr>
              <a:t>Community Organizing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4454" y="2554857"/>
            <a:ext cx="7789512" cy="77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4800" spc="240">
                <a:solidFill>
                  <a:srgbClr val="333333"/>
                </a:solidFill>
                <a:latin typeface="Glacial Indifference Bold"/>
              </a:rPr>
              <a:t>Rural Organizations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542807"/>
            <a:ext cx="15891029" cy="1364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8"/>
              </a:lnSpc>
            </a:pPr>
            <a:r>
              <a:rPr lang="en-US" sz="2800">
                <a:solidFill>
                  <a:srgbClr val="333333"/>
                </a:solidFill>
                <a:latin typeface="Glacial Indifference"/>
              </a:rPr>
              <a:t>Special consideration is given to groups based outside of the Front Range (not in Denver, Boulder, Colorado Springs, or Fort Collins).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1FB06248-C3FE-4557-868C-53A7816EDC80}"/>
              </a:ext>
            </a:extLst>
          </p:cNvPr>
          <p:cNvSpPr txBox="1"/>
          <p:nvPr/>
        </p:nvSpPr>
        <p:spPr>
          <a:xfrm>
            <a:off x="720292" y="9012569"/>
            <a:ext cx="16941632" cy="77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4800" spc="240">
                <a:solidFill>
                  <a:srgbClr val="C00000"/>
                </a:solidFill>
                <a:latin typeface="Glacial Indifference Bold"/>
              </a:rPr>
              <a:t>Based in CO with a budget under $350K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74FEE52E152442B48E54D90412DD00" ma:contentTypeVersion="14" ma:contentTypeDescription="Create a new document." ma:contentTypeScope="" ma:versionID="a00936e616e9eea97be3e8a6d5e90ab2">
  <xsd:schema xmlns:xsd="http://www.w3.org/2001/XMLSchema" xmlns:xs="http://www.w3.org/2001/XMLSchema" xmlns:p="http://schemas.microsoft.com/office/2006/metadata/properties" xmlns:ns2="62448875-9ecb-44b6-9852-a1b39c511a97" xmlns:ns3="6fd9db68-5a20-48b7-a627-3385df1a213d" targetNamespace="http://schemas.microsoft.com/office/2006/metadata/properties" ma:root="true" ma:fieldsID="1d4a5a05424719d83bd2ca86e9e8d83a" ns2:_="" ns3:_="">
    <xsd:import namespace="62448875-9ecb-44b6-9852-a1b39c511a97"/>
    <xsd:import namespace="6fd9db68-5a20-48b7-a627-3385df1a213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48875-9ecb-44b6-9852-a1b39c511a9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d9db68-5a20-48b7-a627-3385df1a21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0C14A1-C866-440F-AD7A-F29B5AB31C7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78B447B-7C0E-4EA3-82D8-C00C446C12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B5D18E-5951-48CA-9A17-31748B0EEB85}">
  <ds:schemaRefs>
    <ds:schemaRef ds:uri="62448875-9ecb-44b6-9852-a1b39c511a97"/>
    <ds:schemaRef ds:uri="6fd9db68-5a20-48b7-a627-3385df1a213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1088</Words>
  <Application>Microsoft Office PowerPoint</Application>
  <PresentationFormat>Custom</PresentationFormat>
  <Paragraphs>208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Calibri</vt:lpstr>
      <vt:lpstr>Glacial Indifference</vt:lpstr>
      <vt:lpstr>Arial</vt:lpstr>
      <vt:lpstr>Libre Baskerville Italics</vt:lpstr>
      <vt:lpstr>Glacial Indifference Bold</vt:lpstr>
      <vt:lpstr>Proxima Nova</vt:lpstr>
      <vt:lpstr>Glacial Indifference Italics</vt:lpstr>
      <vt:lpstr>Libre Baskerville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Giving Project Information Session</dc:title>
  <cp:lastModifiedBy>Juliette Lee</cp:lastModifiedBy>
  <cp:revision>1</cp:revision>
  <dcterms:created xsi:type="dcterms:W3CDTF">2006-08-16T00:00:00Z</dcterms:created>
  <dcterms:modified xsi:type="dcterms:W3CDTF">2021-04-13T20:08:18Z</dcterms:modified>
  <dc:identifier>DADwRqJBfTY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0x010100B874FEE52E152442B48E54D90412DD00</vt:lpwstr>
  </property>
</Properties>
</file>